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5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7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5382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55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1981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87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48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73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21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0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67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89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17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37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77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D979-6110-47D8-847F-2781CA62FED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6E40A3-F812-4057-B713-D231AA67D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55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100" y="157163"/>
            <a:ext cx="9144000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– детский сад № 50 города Тюмени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" y="1771650"/>
            <a:ext cx="11531600" cy="4178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по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 и речевому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«Пирамидка речи»</a:t>
            </a: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Леоненко Л. Г.,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61618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924" y="5574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20221121100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762125"/>
            <a:ext cx="4029075" cy="4892675"/>
          </a:xfrm>
        </p:spPr>
      </p:pic>
      <p:pic>
        <p:nvPicPr>
          <p:cNvPr id="6" name="Содержимое 5" descr="IMG202211211009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81876" y="1733550"/>
            <a:ext cx="3733800" cy="49244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125" y="209550"/>
            <a:ext cx="8911687" cy="15430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Дидактическое пособие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«Пирамидка речи»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99" y="1374774"/>
            <a:ext cx="11147425" cy="527367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состоит из большой пирамидки, четырёх колец разделённых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пять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секторов разного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(зеленого, желтого, синего, красного, оранжевого)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плоскостных изображений предметов, животных, птиц и т.д. Изображения съёмные, они прикрепляются к кольцам с помощью липучек. Задача ребёнка прикрепить картинки к кольцам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пирамидки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цветной сектор в соответствии с заданием.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удобно в использовании, легко переносится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дополняться другими играми. Играть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как один ребёнок, так и подгруппа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В комплекте 7 игр.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словаря, развитие связной, фразовой речи, развитие слухового восприятия и внимания,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       (внимания, мышления, восприятия, памяти).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от 4-х лет.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50428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399" y="3097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№1 «Мишка ждет гостей»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450" y="1514475"/>
            <a:ext cx="6350626" cy="5076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связной речи, развитие логического мышления, восприятия, внимания.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читает ребенку текст, как мишка ждал гостей. Ребенок должен в правильной логической последовательности расположить картинки на пирамидке с верху вниз и показать на картинках каждое действие.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для педагога: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Позвал Мишка гостей и стал ягоды мыть. Потом подумал: "Может, ягода невкусная, гостям не понравится! Сначала я сам попробую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Одну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попробовал, другую... Одна сладкая, другая - ещё слаще. Так и гостям ничего не останется! Тогда завязал мишка себе рот платочком и стал гостей ждать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IMG202211210911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04170" y="1533525"/>
            <a:ext cx="3571551" cy="4370388"/>
          </a:xfrm>
        </p:spPr>
      </p:pic>
    </p:spTree>
    <p:extLst>
      <p:ext uri="{BB962C8B-B14F-4D97-AF65-F5344CB8AC3E}">
        <p14:creationId xmlns="" xmlns:p14="http://schemas.microsoft.com/office/powerpoint/2010/main" val="408600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699" y="328835"/>
            <a:ext cx="8911687" cy="128089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№2 «Собери семью»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14475"/>
            <a:ext cx="6445876" cy="50387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находить и образовывать однокоренные  слова, развитие внимания, мышления.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картинки с изображением диких животных и их детёнышей. Дети подбирают необходимые картинки и распределяют их по цветным секторам, на кольцах пирамидки. Например: желтый сектор – медвежья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: верхнее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– медведь, среднее – медведица,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медвежонок.</a:t>
            </a:r>
            <a:endParaRPr lang="ru-RU" dirty="0"/>
          </a:p>
        </p:txBody>
      </p:sp>
      <p:pic>
        <p:nvPicPr>
          <p:cNvPr id="5" name="Содержимое 4" descr="IMG202211210915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77150" y="1662224"/>
            <a:ext cx="3724275" cy="4679839"/>
          </a:xfrm>
        </p:spPr>
      </p:pic>
    </p:spTree>
    <p:extLst>
      <p:ext uri="{BB962C8B-B14F-4D97-AF65-F5344CB8AC3E}">
        <p14:creationId xmlns="" xmlns:p14="http://schemas.microsoft.com/office/powerpoint/2010/main" val="127948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749" y="2907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«Расскажи по порядку»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0525" y="1590675"/>
            <a:ext cx="6512551" cy="48958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связной речи,  обогащение детского словаря, развитие логического мышления, восприятия.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мышки с шариком.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в правильной логической последовательности расположить картинки на пирамидке с верху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на любом цветом секторе. Придумать рассказ по этим картинкам и дать название своему рассказу.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20221121091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77099" y="1447800"/>
            <a:ext cx="3781425" cy="4456113"/>
          </a:xfrm>
        </p:spPr>
      </p:pic>
    </p:spTree>
    <p:extLst>
      <p:ext uri="{BB962C8B-B14F-4D97-AF65-F5344CB8AC3E}">
        <p14:creationId xmlns="" xmlns:p14="http://schemas.microsoft.com/office/powerpoint/2010/main" val="161979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349" y="5002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«Четвертый лишний»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1950" y="1533525"/>
            <a:ext cx="6541126" cy="511492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фразовой речи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умения классифицировать предметы по существенному признаку, умения обобщать,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активация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, заранее прикрепляет к кольцам картинки с изображениями овощей, фруктов, мебели т.д. Например: красный сектор: овощи ( помидор, огурец, редис) и одну картинку «лишнюю» (например: стул). Ребенок в каждом цветовом секторе ищет и открепляет «лишнюю» картинку, которая не подходит к остальным и называет оставшиеся предметы одним словом.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202211210917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58075" y="1504950"/>
            <a:ext cx="4162425" cy="4398963"/>
          </a:xfrm>
        </p:spPr>
      </p:pic>
    </p:spTree>
    <p:extLst>
      <p:ext uri="{BB962C8B-B14F-4D97-AF65-F5344CB8AC3E}">
        <p14:creationId xmlns="" xmlns:p14="http://schemas.microsoft.com/office/powerpoint/2010/main" val="172570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549" y="2526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«Найди семью»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81125"/>
            <a:ext cx="6838950" cy="536257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умения классифицировать предметы по существенному признаку, умения обобщать,  расширение и активация словаря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 верхнее кольцо пирамидки  прикрепляет по одной картинке с изображением  фрукта, мебели, обуви, одежды, овоща , например: желтый сектор: помидор, оранжевый – апельсин, синий – стул и т.д. Остальные картинки из этих категорий выкладываются перед ребенком. Дети логически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на нижние кольца по секторам.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дает инструкцию ребенку: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какие картинки лежат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верхнем кольце пирамидки,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их. Теперь я возьму одну картинку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картинку, относящуюся к той же группе, что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(например: огурец)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прикреплю ее на среднее кольцо, на желтый цвет». Огурцу мы нашли семью. Теперь ты найди остальным предметам семью.»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202211210919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15225" y="1439980"/>
            <a:ext cx="3867150" cy="5035433"/>
          </a:xfrm>
        </p:spPr>
      </p:pic>
    </p:spTree>
    <p:extLst>
      <p:ext uri="{BB962C8B-B14F-4D97-AF65-F5344CB8AC3E}">
        <p14:creationId xmlns="" xmlns:p14="http://schemas.microsoft.com/office/powerpoint/2010/main" val="105018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349" y="3002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«Времена года»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149" y="1504950"/>
            <a:ext cx="6867525" cy="5181600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фразовой речи, слухового внимания, расширение и активация словаря, развитие мышления, памяти, внимания.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 верхнее кольцо пирамидки  прикрепляет по одной картинке с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времен года,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желтый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весна, зеленый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оранжевый – лето.  Картинки с изображением признаков времен выкладываются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ребенком. Дети логически подбирают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 временам года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нижние кольца по секторам.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дает инструкцию ребенку: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картинки, которые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на верхнем кольце пирамидки,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 на них изображено?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возьму одну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с изображением дерева (например: педагог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цветущего зеленого дерева  )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прикреплю ее на среднее кольцо, 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цвет ( при этом педагог должен объяснить ребенку почему именно сюда прикрепил эту картинку)». Теперь ты найди остальным картинкам свое место на этой пирамидке.»</a:t>
            </a:r>
          </a:p>
          <a:p>
            <a:endParaRPr lang="ru-RU" dirty="0"/>
          </a:p>
        </p:txBody>
      </p:sp>
      <p:pic>
        <p:nvPicPr>
          <p:cNvPr id="5" name="Содержимое 4" descr="IMG20221121100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86675" y="1386908"/>
            <a:ext cx="3667125" cy="4517005"/>
          </a:xfrm>
        </p:spPr>
      </p:pic>
    </p:spTree>
    <p:extLst>
      <p:ext uri="{BB962C8B-B14F-4D97-AF65-F5344CB8AC3E}">
        <p14:creationId xmlns="" xmlns:p14="http://schemas.microsoft.com/office/powerpoint/2010/main" val="165540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199" y="3955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«Кто это?»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1" y="1543051"/>
            <a:ext cx="7143750" cy="5314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внимания, умения сосредотачиваться на определенном звуке.</a:t>
            </a:r>
          </a:p>
          <a:p>
            <a:pPr>
              <a:lnSpc>
                <a:spcPct val="90000"/>
              </a:lnSpc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Описание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 верхнее кольцо пирамидки  прикрепляет по одной картинке 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звука,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желтый сектор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звук «Ж»,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звук «З», и т.д.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шара, комара, змеи, жука и мальчика выкладываются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ребенком. Дети логически подбирают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кольца по секторам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инструкцию ребенку: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внимательно на картинки, которые лежат на верхнем кольце пирамидки,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на них изображены? Слышишь, кто- то летит и звенит своим тоненьким голосом «з-з-з»? Кто это? (ребенок должен среди картинок найти того кто звенит (комар) и прикрепить под звуком «З» и повторить как звенит комар). А кто ползет и шипит «ш-ш-ш»? (Змея) А кто летит и жужжит «ж-ж-ж»? (жук). А подумай и найди  кто поет «песенку» «с-с-с»? (шарик). А кто «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цикает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«ц-ц-ц-ц» ? (картинка с мальчиком)».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202211211007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62875" y="1494896"/>
            <a:ext cx="4114800" cy="5105929"/>
          </a:xfrm>
        </p:spPr>
      </p:pic>
    </p:spTree>
    <p:extLst>
      <p:ext uri="{BB962C8B-B14F-4D97-AF65-F5344CB8AC3E}">
        <p14:creationId xmlns="" xmlns:p14="http://schemas.microsoft.com/office/powerpoint/2010/main" val="35233076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852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Муниципальное автономное дошкольное образовательное учреждение Центр развития ребенка – детский сад № 50 города Тюмени </vt:lpstr>
      <vt:lpstr> Дидактическое пособие  «Пирамидка речи»</vt:lpstr>
      <vt:lpstr>Игра №1 «Мишка ждет гостей»</vt:lpstr>
      <vt:lpstr>Игра №2 «Собери семью» </vt:lpstr>
      <vt:lpstr>Игра №3 «Расскажи по порядку»</vt:lpstr>
      <vt:lpstr>Игра №4 «Четвертый лишний»</vt:lpstr>
      <vt:lpstr>Игра №5 «Найди семью»</vt:lpstr>
      <vt:lpstr>Игра №6 «Времена года»</vt:lpstr>
      <vt:lpstr>Игра №7 «Кто это?»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ребенка – детский сад № 50 города Тюмени </dc:title>
  <dc:creator>Учетная запись Майкрософт</dc:creator>
  <cp:lastModifiedBy>Александр Олегович</cp:lastModifiedBy>
  <cp:revision>27</cp:revision>
  <dcterms:created xsi:type="dcterms:W3CDTF">2022-11-20T14:29:23Z</dcterms:created>
  <dcterms:modified xsi:type="dcterms:W3CDTF">2023-12-21T12:05:20Z</dcterms:modified>
</cp:coreProperties>
</file>