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372" autoAdjust="0"/>
    <p:restoredTop sz="94681" autoAdjust="0"/>
  </p:normalViewPr>
  <p:slideViewPr>
    <p:cSldViewPr>
      <p:cViewPr varScale="1">
        <p:scale>
          <a:sx n="70" d="100"/>
          <a:sy n="70" d="100"/>
        </p:scale>
        <p:origin x="-13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CF18C-C0D2-48BF-9514-286738065455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13AC58-2F04-4255-AD9A-B1B2DFFEA7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67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3AC58-2F04-4255-AD9A-B1B2DFFEA7E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3BBA4-C458-416E-A22C-74B5FDDD1DBF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12C6-8F61-4F74-8FFB-B3C38ABCDF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3BBA4-C458-416E-A22C-74B5FDDD1DBF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12C6-8F61-4F74-8FFB-B3C38ABCDF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3BBA4-C458-416E-A22C-74B5FDDD1DBF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12C6-8F61-4F74-8FFB-B3C38ABCDF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3BBA4-C458-416E-A22C-74B5FDDD1DBF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12C6-8F61-4F74-8FFB-B3C38ABCDF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3BBA4-C458-416E-A22C-74B5FDDD1DBF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12C6-8F61-4F74-8FFB-B3C38ABCDF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3BBA4-C458-416E-A22C-74B5FDDD1DBF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12C6-8F61-4F74-8FFB-B3C38ABCDF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3BBA4-C458-416E-A22C-74B5FDDD1DBF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12C6-8F61-4F74-8FFB-B3C38ABCDF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3BBA4-C458-416E-A22C-74B5FDDD1DBF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12C6-8F61-4F74-8FFB-B3C38ABCDF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3BBA4-C458-416E-A22C-74B5FDDD1DBF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12C6-8F61-4F74-8FFB-B3C38ABCDF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3BBA4-C458-416E-A22C-74B5FDDD1DBF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12C6-8F61-4F74-8FFB-B3C38ABCDF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3BBA4-C458-416E-A22C-74B5FDDD1DBF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12C6-8F61-4F74-8FFB-B3C38ABCDF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3BBA4-C458-416E-A22C-74B5FDDD1DBF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912C6-8F61-4F74-8FFB-B3C38ABCDF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file:///C:\Users\50DS_01\Desktop\23%20&#1092;&#1077;&#1074;&#1088;&#1072;&#1083;&#1103;\&#1087;&#1077;&#1089;&#1085;&#1103;.mp3" TargetMode="External"/><Relationship Id="rId7" Type="http://schemas.openxmlformats.org/officeDocument/2006/relationships/image" Target="../media/image3.png"/><Relationship Id="rId2" Type="http://schemas.openxmlformats.org/officeDocument/2006/relationships/audio" Target="file:///C:\Users\&#1040;&#1085;&#1076;&#1088;&#1102;&#1093;&#1072;\Downloads\detskie-pesni-k-23_-_shli-soldaty-na.mp3" TargetMode="External"/><Relationship Id="rId1" Type="http://schemas.openxmlformats.org/officeDocument/2006/relationships/audio" Target="file:///D:\23%20&#1092;&#1077;&#1074;&#1088;&#1072;&#1083;&#1103;\vladimir-nezhnyy_-_soldatushki-bravy.mp3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3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-171400"/>
            <a:ext cx="9144000" cy="7200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76672"/>
            <a:ext cx="7772400" cy="1470025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    </a:t>
            </a:r>
            <a:b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6000" b="1" dirty="0" smtClean="0">
                <a:solidFill>
                  <a:schemeClr val="bg2">
                    <a:lumMod val="10000"/>
                  </a:schemeClr>
                </a:solidFill>
              </a:rPr>
              <a:t>ПАПА, ДЕДУШКА</a:t>
            </a:r>
            <a:br>
              <a:rPr lang="ru-RU" sz="60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6000" b="1" dirty="0" smtClean="0">
                <a:solidFill>
                  <a:schemeClr val="bg2">
                    <a:lumMod val="10000"/>
                  </a:schemeClr>
                </a:solidFill>
              </a:rPr>
              <a:t>- СОЛДАТЫ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371600" y="53879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Группа №5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>
                <a:latin typeface="+mj-lt"/>
                <a:ea typeface="+mj-ea"/>
                <a:cs typeface="+mj-cs"/>
              </a:rPr>
              <a:t> </a:t>
            </a:r>
            <a:r>
              <a:rPr lang="ru-RU" sz="4400" dirty="0" smtClean="0">
                <a:latin typeface="+mj-lt"/>
                <a:ea typeface="+mj-ea"/>
                <a:cs typeface="+mj-cs"/>
              </a:rPr>
              <a:t>                                      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«Медвежонок»</a:t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vladimir-nezhnyy_-_soldatushki-brav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8" name="detskie-pesni-k-23_-_shli-soldaty-na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9" name="detskie-pesni-k-23_-_shli-soldaty-na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" name="песня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9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11162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2877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numSld="11"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numSld="11"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5001" objId="10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80512" cy="698983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7664" y="27384"/>
            <a:ext cx="2394534" cy="6858000"/>
          </a:xfrm>
          <a:prstGeom prst="rect">
            <a:avLst/>
          </a:prstGeom>
        </p:spPr>
      </p:pic>
      <p:pic>
        <p:nvPicPr>
          <p:cNvPr id="6" name="Рисунок 5" descr="7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95948" y="44624"/>
            <a:ext cx="5084564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6713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80512" cy="698983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3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1943086" y="0"/>
            <a:ext cx="12635766" cy="7492495"/>
          </a:xfrm>
        </p:spPr>
      </p:pic>
      <p:sp>
        <p:nvSpPr>
          <p:cNvPr id="6" name="TextBox 5"/>
          <p:cNvSpPr txBox="1"/>
          <p:nvPr/>
        </p:nvSpPr>
        <p:spPr>
          <a:xfrm>
            <a:off x="611560" y="5534561"/>
            <a:ext cx="802020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ПОЗДРАВЛЯЕМ!!!</a:t>
            </a:r>
            <a:endParaRPr lang="ru-RU" sz="8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advTm="11509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301208" y="-342800"/>
            <a:ext cx="15445208" cy="7200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661248"/>
            <a:ext cx="8568952" cy="1012974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Поздравляем всех солдат! </a:t>
            </a:r>
            <a:br>
              <a:rPr lang="ru-RU" sz="2800" dirty="0" smtClean="0"/>
            </a:br>
            <a:r>
              <a:rPr lang="ru-RU" sz="2800" dirty="0" smtClean="0"/>
              <a:t>Вам привет от всех ребят, </a:t>
            </a:r>
            <a:br>
              <a:rPr lang="ru-RU" sz="2800" dirty="0" smtClean="0"/>
            </a:br>
            <a:r>
              <a:rPr lang="ru-RU" sz="2800" dirty="0" smtClean="0"/>
              <a:t>        Говорим мы Вам – «Спасибо»,</a:t>
            </a:r>
            <a:br>
              <a:rPr lang="ru-RU" sz="2800" dirty="0" smtClean="0"/>
            </a:br>
            <a:r>
              <a:rPr lang="ru-RU" sz="2800" dirty="0" smtClean="0"/>
              <a:t>Вы – защитники России!</a:t>
            </a:r>
            <a:endParaRPr lang="ru-RU" sz="2800" dirty="0"/>
          </a:p>
        </p:txBody>
      </p:sp>
      <p:pic>
        <p:nvPicPr>
          <p:cNvPr id="5" name="Рисунок 4" descr="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0"/>
            <a:ext cx="3888432" cy="5294885"/>
          </a:xfrm>
          <a:prstGeom prst="rect">
            <a:avLst/>
          </a:prstGeom>
        </p:spPr>
      </p:pic>
      <p:pic>
        <p:nvPicPr>
          <p:cNvPr id="6" name="Рисунок 5" descr="6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1" y="0"/>
            <a:ext cx="3999519" cy="52292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2408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301208" y="-342800"/>
            <a:ext cx="15445208" cy="7200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01208"/>
            <a:ext cx="10116616" cy="11430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Поздравляем дружно мы, Вас – защитников страны!</a:t>
            </a:r>
            <a:br>
              <a:rPr lang="ru-RU" sz="2800" b="1" dirty="0" smtClean="0"/>
            </a:br>
            <a:r>
              <a:rPr lang="ru-RU" sz="2800" b="1" dirty="0" smtClean="0"/>
              <a:t>Вы – Россию охраняли, честь солдатскую держали,</a:t>
            </a:r>
            <a:br>
              <a:rPr lang="ru-RU" sz="2800" b="1" dirty="0" smtClean="0"/>
            </a:br>
            <a:r>
              <a:rPr lang="ru-RU" sz="2800" b="1" dirty="0" smtClean="0"/>
              <a:t>Сохранили для нас вы Землю нашу от войны!</a:t>
            </a:r>
            <a:endParaRPr lang="ru-RU" sz="2800" b="1" dirty="0"/>
          </a:p>
        </p:txBody>
      </p:sp>
      <p:pic>
        <p:nvPicPr>
          <p:cNvPr id="5" name="Содержимое 4" descr="6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220072" y="0"/>
            <a:ext cx="3672408" cy="5087318"/>
          </a:xfrm>
        </p:spPr>
      </p:pic>
      <p:pic>
        <p:nvPicPr>
          <p:cNvPr id="6" name="Рисунок 5" descr="6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5616" y="-1"/>
            <a:ext cx="3816424" cy="508856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5345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301208" y="-342800"/>
            <a:ext cx="15445208" cy="7200800"/>
          </a:xfrm>
          <a:prstGeom prst="rect">
            <a:avLst/>
          </a:prstGeom>
        </p:spPr>
      </p:pic>
      <p:pic>
        <p:nvPicPr>
          <p:cNvPr id="8" name="Рисунок 7" descr="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0"/>
            <a:ext cx="4904205" cy="6525344"/>
          </a:xfrm>
          <a:prstGeom prst="rect">
            <a:avLst/>
          </a:prstGeom>
        </p:spPr>
      </p:pic>
      <p:pic>
        <p:nvPicPr>
          <p:cNvPr id="7" name="Рисунок 6" descr="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0"/>
            <a:ext cx="3672408" cy="6528725"/>
          </a:xfrm>
          <a:prstGeom prst="rect">
            <a:avLst/>
          </a:prstGeom>
        </p:spPr>
      </p:pic>
    </p:spTree>
  </p:cSld>
  <p:clrMapOvr>
    <a:masterClrMapping/>
  </p:clrMapOvr>
  <p:transition advTm="5924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996408" y="-38000"/>
            <a:ext cx="15445208" cy="7200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66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12687" y="847398"/>
            <a:ext cx="2514422" cy="3356059"/>
          </a:xfrm>
        </p:spPr>
      </p:pic>
      <p:pic>
        <p:nvPicPr>
          <p:cNvPr id="4" name="Рисунок 3" descr="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301208" y="-342800"/>
            <a:ext cx="15445208" cy="7200800"/>
          </a:xfrm>
          <a:prstGeom prst="rect">
            <a:avLst/>
          </a:prstGeom>
        </p:spPr>
      </p:pic>
      <p:pic>
        <p:nvPicPr>
          <p:cNvPr id="5" name="Рисунок 4" descr="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301208" y="0"/>
            <a:ext cx="15445208" cy="7200800"/>
          </a:xfrm>
          <a:prstGeom prst="rect">
            <a:avLst/>
          </a:prstGeom>
        </p:spPr>
      </p:pic>
      <p:pic>
        <p:nvPicPr>
          <p:cNvPr id="8" name="Рисунок 7" descr="7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60648"/>
            <a:ext cx="4612992" cy="6597352"/>
          </a:xfrm>
          <a:prstGeom prst="rect">
            <a:avLst/>
          </a:prstGeom>
        </p:spPr>
      </p:pic>
      <p:pic>
        <p:nvPicPr>
          <p:cNvPr id="11" name="Рисунок 10" descr="6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01140" y="260648"/>
            <a:ext cx="4942860" cy="65973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79912" y="5157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971600" y="5517232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2">
                    <a:lumMod val="90000"/>
                  </a:schemeClr>
                </a:solidFill>
              </a:rPr>
              <a:t>Поздравляем братьев, пап наш любимый детский сад</a:t>
            </a:r>
          </a:p>
          <a:p>
            <a:r>
              <a:rPr lang="ru-RU" sz="2400" b="1" i="1" dirty="0" smtClean="0">
                <a:solidFill>
                  <a:schemeClr val="bg2">
                    <a:lumMod val="90000"/>
                  </a:schemeClr>
                </a:solidFill>
              </a:rPr>
              <a:t>С двадцать третьим февраля, очень дружно и любя!</a:t>
            </a:r>
            <a:endParaRPr lang="ru-RU" sz="2400" b="1" i="1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2736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301208" y="-342800"/>
            <a:ext cx="15445208" cy="7200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67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779110" y="72009"/>
            <a:ext cx="4113370" cy="3068959"/>
          </a:xfrm>
        </p:spPr>
      </p:pic>
      <p:pic>
        <p:nvPicPr>
          <p:cNvPr id="6" name="Рисунок 5" descr="6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90389" y="144016"/>
            <a:ext cx="4518373" cy="2996952"/>
          </a:xfrm>
          <a:prstGeom prst="rect">
            <a:avLst/>
          </a:prstGeom>
        </p:spPr>
      </p:pic>
      <p:pic>
        <p:nvPicPr>
          <p:cNvPr id="7" name="Рисунок 6" descr="7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9992" y="3322563"/>
            <a:ext cx="4536504" cy="3274789"/>
          </a:xfrm>
          <a:prstGeom prst="rect">
            <a:avLst/>
          </a:prstGeom>
        </p:spPr>
      </p:pic>
      <p:pic>
        <p:nvPicPr>
          <p:cNvPr id="8" name="Рисунок 7" descr="7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6200000">
            <a:off x="491543" y="2732919"/>
            <a:ext cx="3312371" cy="441649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7388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301208" y="-342800"/>
            <a:ext cx="15445208" cy="7200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7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91186" y="-99392"/>
            <a:ext cx="4961334" cy="6984776"/>
          </a:xfrm>
          <a:prstGeom prst="rect">
            <a:avLst/>
          </a:prstGeom>
        </p:spPr>
      </p:pic>
      <p:pic>
        <p:nvPicPr>
          <p:cNvPr id="8" name="Рисунок 7" descr="7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252536" y="-109466"/>
            <a:ext cx="4583286" cy="6967466"/>
          </a:xfrm>
          <a:prstGeom prst="rect">
            <a:avLst/>
          </a:prstGeom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67544" y="5517232"/>
            <a:ext cx="8229600" cy="1340768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AngsanaUPC" pitchFamily="18" charset="-34"/>
              </a:rPr>
              <a:t>Вы – герои в жизни нашей, нет Вас преданней и краше,</a:t>
            </a:r>
          </a:p>
          <a:p>
            <a:r>
              <a:rPr lang="ru-RU" sz="2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AngsanaUPC" pitchFamily="18" charset="-34"/>
              </a:rPr>
              <a:t>Нет отважней и честней, нет любимей и родней</a:t>
            </a:r>
            <a:r>
              <a:rPr lang="ru-RU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AngsanaUPC" pitchFamily="18" charset="-34"/>
              </a:rPr>
              <a:t>!</a:t>
            </a:r>
            <a:endParaRPr lang="ru-RU" sz="2400" b="1" dirty="0">
              <a:solidFill>
                <a:schemeClr val="accent6">
                  <a:lumMod val="60000"/>
                  <a:lumOff val="40000"/>
                </a:schemeClr>
              </a:solidFill>
              <a:cs typeface="AngsanaUPC" pitchFamily="18" charset="-34"/>
            </a:endParaRPr>
          </a:p>
        </p:txBody>
      </p:sp>
    </p:spTree>
    <p:custDataLst>
      <p:tags r:id="rId1"/>
    </p:custDataLst>
  </p:cSld>
  <p:clrMapOvr>
    <a:masterClrMapping/>
  </p:clrMapOvr>
  <p:transition advTm="17323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5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301208" y="-342800"/>
            <a:ext cx="15445208" cy="7200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73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013430" y="-27384"/>
            <a:ext cx="5130570" cy="6840760"/>
          </a:xfrm>
        </p:spPr>
      </p:pic>
      <p:pic>
        <p:nvPicPr>
          <p:cNvPr id="6" name="Рисунок 5" descr="7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612576" y="-44624"/>
            <a:ext cx="479524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7584" y="5473005"/>
            <a:ext cx="6984776" cy="1384995"/>
          </a:xfrm>
          <a:prstGeom prst="rect">
            <a:avLst/>
          </a:prstGeom>
          <a:solidFill>
            <a:srgbClr val="C00000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/>
                </a:solidFill>
              </a:rPr>
              <a:t>А еще велит сердечко за Дедов сказать словечко, крепко очень их обнять, и здоровья пожелать!</a:t>
            </a:r>
            <a:endParaRPr lang="ru-RU" sz="2800" b="1" dirty="0">
              <a:solidFill>
                <a:schemeClr val="bg2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1475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0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80512" cy="6989837"/>
          </a:xfrm>
          <a:prstGeom prst="rect">
            <a:avLst/>
          </a:prstGeom>
        </p:spPr>
      </p:pic>
      <p:pic>
        <p:nvPicPr>
          <p:cNvPr id="5" name="Рисунок 4" descr="7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1418990" y="-186742"/>
            <a:ext cx="3065091" cy="4103887"/>
          </a:xfrm>
          <a:prstGeom prst="rect">
            <a:avLst/>
          </a:prstGeom>
        </p:spPr>
      </p:pic>
      <p:pic>
        <p:nvPicPr>
          <p:cNvPr id="6" name="Рисунок 5" descr="7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24128" y="2420888"/>
            <a:ext cx="3024336" cy="44393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48064" y="764704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Всем желаем мира, счастья, смеха, радости, любви, Жить в красивом, добром мире, чтобы не было войны!</a:t>
            </a:r>
            <a:endParaRPr lang="ru-RU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71390" y="3130290"/>
            <a:ext cx="3065091" cy="408678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2343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3.1|3.3|5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3.3|3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9|4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4|4|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3.4|4|3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5|3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.1|1.8|2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.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108</Words>
  <Application>Microsoft Office PowerPoint</Application>
  <PresentationFormat>Экран (4:3)</PresentationFormat>
  <Paragraphs>13</Paragraphs>
  <Slides>11</Slides>
  <Notes>1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        ПАПА, ДЕДУШКА - СОЛДАТЫ </vt:lpstr>
      <vt:lpstr>Поздравляем всех солдат!  Вам привет от всех ребят,          Говорим мы Вам – «Спасибо», Вы – защитники России!</vt:lpstr>
      <vt:lpstr>Поздравляем дружно мы, Вас – защитников страны! Вы – Россию охраняли, честь солдатскую держали, Сохранили для нас вы Землю нашу от войны!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ПАПА, ДЕДУШКА – СОЛДАТЫ     группа №5 «Медвежонок»</dc:title>
  <dc:creator>Андрюха</dc:creator>
  <cp:lastModifiedBy>50DS_01</cp:lastModifiedBy>
  <cp:revision>22</cp:revision>
  <dcterms:created xsi:type="dcterms:W3CDTF">2019-02-21T07:28:02Z</dcterms:created>
  <dcterms:modified xsi:type="dcterms:W3CDTF">2019-02-22T04:29:16Z</dcterms:modified>
</cp:coreProperties>
</file>