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.mycdn.me/image?id=861755189262&amp;t=3&amp;plc=WEB&amp;tkn=*c49fHWCn2zzsfudZ1MSolecBG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-19666"/>
            <a:ext cx="7500990" cy="68776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428604"/>
            <a:ext cx="442915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100" b="1" dirty="0" smtClean="0"/>
              <a:t>Уважаемые родители! </a:t>
            </a:r>
            <a:br>
              <a:rPr lang="ru-RU" sz="1100" b="1" dirty="0" smtClean="0"/>
            </a:br>
            <a:r>
              <a:rPr lang="ru-RU" sz="1100" b="1" dirty="0" smtClean="0"/>
              <a:t> Приближаются новогодние праздники. Вы уже подумываете о том, в каком карнавальном костюме ваш ребенок появится на утреннике, где его приобрести. Вариантов несколько: костюм можно купить, сшить, взять напрокат. Но, чтобы новогодний костюм не испортил впечатления ребёнка от праздника, советуем вам при его выборе или изготовлении руководствоваться следующими правилами: </a:t>
            </a:r>
            <a:br>
              <a:rPr lang="ru-RU" sz="1100" b="1" dirty="0" smtClean="0"/>
            </a:br>
            <a:r>
              <a:rPr lang="ru-RU" sz="1100" b="1" dirty="0" smtClean="0"/>
              <a:t> 1. Если новогодний утренник предполагает свободные костюмы, обсудите со своим ребенком, кем он хочет быть на новогоднем утреннике, выбирайте костюм с учетом его пожеланий. </a:t>
            </a:r>
            <a:br>
              <a:rPr lang="ru-RU" sz="1100" b="1" dirty="0" smtClean="0"/>
            </a:br>
            <a:r>
              <a:rPr lang="ru-RU" sz="1100" b="1" dirty="0" smtClean="0"/>
              <a:t> 2. Функции карнавального костюма не отличаются от обычной одежды — он должен быть удобным, легким, позволяющим свободно двигаться. В нем не должно быть трущих, давящих деталей. </a:t>
            </a:r>
            <a:br>
              <a:rPr lang="ru-RU" sz="1100" b="1" dirty="0" smtClean="0"/>
            </a:br>
            <a:r>
              <a:rPr lang="ru-RU" sz="1100" b="1" dirty="0" smtClean="0"/>
              <a:t> 3. Обувь также должна быть легкой и удобной. </a:t>
            </a:r>
            <a:br>
              <a:rPr lang="ru-RU" sz="1100" b="1" dirty="0" smtClean="0"/>
            </a:br>
            <a:r>
              <a:rPr lang="ru-RU" sz="1100" b="1" dirty="0" smtClean="0"/>
              <a:t> 4. Не закрывайте лицо ребёнка маской. </a:t>
            </a:r>
            <a:br>
              <a:rPr lang="ru-RU" sz="1100" b="1" dirty="0" smtClean="0"/>
            </a:br>
            <a:r>
              <a:rPr lang="ru-RU" sz="1100" b="1" dirty="0" smtClean="0"/>
              <a:t> 5. Руки не стоит занимать атрибутами (корзинка, волшебная палочка), ведь ребёнок во время праздника будет водить хороводы, играть, танцевать. Тем более не стоит дополнять костюмы тяжелыми и опасными для окружающих предметами (шпага, меч). </a:t>
            </a:r>
            <a:br>
              <a:rPr lang="ru-RU" sz="1100" b="1" dirty="0" smtClean="0"/>
            </a:br>
            <a:r>
              <a:rPr lang="ru-RU" sz="1100" b="1" dirty="0" smtClean="0"/>
              <a:t> 6. По этой же причине не советуем покупать для девочек платья </a:t>
            </a:r>
            <a:r>
              <a:rPr lang="ru-RU" sz="1100" b="1" dirty="0" smtClean="0"/>
              <a:t>«</a:t>
            </a:r>
            <a:r>
              <a:rPr lang="ru-RU" sz="1100" b="1" dirty="0" smtClean="0"/>
              <a:t>в пол», длина платья должна быть не менее, чем на 10 сантиметров выше уровня пола. Очень нежелательны обручи на платье. Танцевать, играть, просто сидеть в платье с обручами девочке очень неудобно! </a:t>
            </a:r>
            <a:br>
              <a:rPr lang="ru-RU" sz="1100" b="1" dirty="0" smtClean="0"/>
            </a:br>
            <a:r>
              <a:rPr lang="ru-RU" sz="1100" b="1" dirty="0" smtClean="0"/>
              <a:t> 7. Наденьте костюм ребёнку за несколько дней до праздника. Попросите его попрыгать в костюме. Все, что после этого эксперимента свалится на пол (головной убор, детали костюма) необходимо закрепить: к головному убору пришить резинку или завязки, детали костюма пришить. </a:t>
            </a:r>
            <a:br>
              <a:rPr lang="ru-RU" sz="1100" b="1" dirty="0" smtClean="0"/>
            </a:br>
            <a:r>
              <a:rPr lang="ru-RU" sz="1100" b="1" dirty="0" smtClean="0"/>
              <a:t> Новогодний утренник для вашего ребёнка- очень важное событие. И пусть ничто не отвлекает его от получения ярких впечатлений от этого праздника!</a:t>
            </a:r>
            <a:endParaRPr lang="ru-RU" sz="11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90342" y="1600200"/>
            <a:ext cx="23633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913" y="1600200"/>
            <a:ext cx="3168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5288" y="1600200"/>
            <a:ext cx="2933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Gill Sans Nova Cond Ultra Bold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5803" y="1600200"/>
            <a:ext cx="2952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костюмы</dc:title>
  <dc:creator>user</dc:creator>
  <cp:lastModifiedBy>user</cp:lastModifiedBy>
  <cp:revision>4</cp:revision>
  <dcterms:created xsi:type="dcterms:W3CDTF">2017-11-14T17:33:16Z</dcterms:created>
  <dcterms:modified xsi:type="dcterms:W3CDTF">2017-11-14T18:05:11Z</dcterms:modified>
</cp:coreProperties>
</file>