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4"/>
  </p:notesMasterIdLst>
  <p:sldIdLst>
    <p:sldId id="271" r:id="rId2"/>
    <p:sldId id="281" r:id="rId3"/>
    <p:sldId id="273" r:id="rId4"/>
    <p:sldId id="283" r:id="rId5"/>
    <p:sldId id="272" r:id="rId6"/>
    <p:sldId id="282" r:id="rId7"/>
    <p:sldId id="274" r:id="rId8"/>
    <p:sldId id="275" r:id="rId9"/>
    <p:sldId id="277" r:id="rId10"/>
    <p:sldId id="279" r:id="rId11"/>
    <p:sldId id="28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201" autoAdjust="0"/>
  </p:normalViewPr>
  <p:slideViewPr>
    <p:cSldViewPr>
      <p:cViewPr varScale="1">
        <p:scale>
          <a:sx n="94" d="100"/>
          <a:sy n="94" d="100"/>
        </p:scale>
        <p:origin x="-4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609824-A355-43D5-978A-0C2001F8FD36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FD7705-A0A3-4978-A79D-56318313A5E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3099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 пользе игр с песком сказано много, тут и развитие сенсорного восприятия и творческого мышления, и совершенствование навыков манипуляции, и положительное воздействие на психическое здоровье ребенка. Недаром сегодня всё больше и больше используют  терапию песком, позволяющую естественным путем разгружать психику и находить равновесие. Мы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своей семье решили не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лишать своего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ребенка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удовольствия повозиться в мини-песочнице, домашнем «островке </a:t>
            </a:r>
          </a:p>
          <a:p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Виоллета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удовольствием играет в песок, потому что такие игры насыщены разными эмоциями: восторгом, волнением, радостью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7705-A0A3-4978-A79D-56318313A5EE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Песок – это целое поле для осуществления детских фантазий, море полученных положительных удовольствий от данной игры. Мы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 </a:t>
            </a:r>
            <a:r>
              <a:rPr lang="ru-RU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Виоллетой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любим играть с цветным песком.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благодаря цветному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песку.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можно провести время интересно и полезно. Включаем фантазию! Вспоминаем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свое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детство - и вперед!  Не секрет, что когда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ребенок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копошиться с песком, он успокаиваются. Песок еще 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арт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терапия для детей.  Давайте  посмотрим,  какие картины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мы изготовили из песка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ru-RU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7705-A0A3-4978-A79D-56318313A5EE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7705-A0A3-4978-A79D-56318313A5E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Но нам хотелось внести разнообразие в повседневные игры своего ребенка, помочь взглянуть на него по новому, через лупу, с проведением опытов и экспериментов. Это даёт возможность придумывать продолжение своих игр, обогащая их содержание, знакомиться с новыми.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7705-A0A3-4978-A79D-56318313A5EE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С помощью игр с песком 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Виоллеты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успешно развиваются интеллектуальные способности, тактильная чувствительность, мелкая моторика,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она научилась рисовать, моделировать.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7705-A0A3-4978-A79D-56318313A5EE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Играя</a:t>
            </a:r>
            <a:r>
              <a:rPr lang="ru-RU" baseline="0" dirty="0" smtClean="0"/>
              <a:t> с песком  </a:t>
            </a:r>
            <a:r>
              <a:rPr lang="ru-RU" baseline="0" dirty="0" err="1" smtClean="0"/>
              <a:t>Виоллета</a:t>
            </a:r>
            <a:r>
              <a:rPr lang="ru-RU" baseline="0" dirty="0" smtClean="0"/>
              <a:t>, спросила, откуда появился песок? Мы собрали коллекцию из разных камней и ракушек и рассказали как из них появляется песок.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7705-A0A3-4978-A79D-56318313A5EE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Опыты и экспериментирование – это то, что помогает узнать окружающий мир полнее, взглянуть на него по новому, обеспечивает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разносторонее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развитие и доставляет радость. Поэтому,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очень часто проводим опыты и исследования. Определили все свойства песка: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сухом виде не сохраняет форму –  он рассыпается. А мокрый песок сохраняет форму ёмкости, в которую его положили.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7705-A0A3-4978-A79D-56318313A5E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Постепенно наша</a:t>
            </a:r>
            <a:r>
              <a:rPr lang="ru-RU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дочь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научилась лепить из мокрого песка не только замки, но и другие фигуры. А если это происходит на пляже, то готовые скульптуры можно украсить  и камушками, а также цветами и листьями. Можно даже строить здания с колоннами из толстых палочек. А если проложить вокруг дорожки, сделать клумбы и «посадить» деревья, то получится целый город. Вокруг замка можно сделать ров с водой, а поверх него построить мост. Заодно рассказали ребенку, что раньше примерно так и  был устроен замок, а ров защищал его от набегов врагов. Песок притягивает детей как магнит, ведь здесь он может построить свой собственный мир, где он фантазирует и творит, работает учится добиваться цели.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7705-A0A3-4978-A79D-56318313A5EE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Рассказали</a:t>
            </a:r>
            <a:r>
              <a:rPr lang="ru-RU" baseline="0" dirty="0" smtClean="0"/>
              <a:t> своей дочки, что с песком не только можно играть и строить замки , но еще песок используют как строительный материал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Зимой обратили внимание, что  обледеневшие дороги посыпают песком, добавляют его в грунт.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7705-A0A3-4978-A79D-56318313A5EE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Песок используют в дорожных работах и ландшафтном дизайне, мы тоже на своем дачном участке посыпали дорожки песком. Стало очень красиво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7705-A0A3-4978-A79D-56318313A5EE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Провели</a:t>
            </a:r>
            <a:r>
              <a:rPr lang="ru-RU" baseline="0" dirty="0" smtClean="0"/>
              <a:t> </a:t>
            </a:r>
            <a:r>
              <a:rPr lang="ru-RU" dirty="0" smtClean="0"/>
              <a:t>опыт по очистки воды песком. Грязную воду пропустили через песок, вода стала чистой. Рассказали, что песок используют в фильтрах по очистки воды.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FD7705-A0A3-4978-A79D-56318313A5EE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p:transition spd="slow"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heel spokes="3"/>
  </p:transition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1411559"/>
          </a:xfrm>
        </p:spPr>
        <p:txBody>
          <a:bodyPr/>
          <a:lstStyle/>
          <a:p>
            <a:r>
              <a:rPr lang="ru-RU" sz="1400" b="1" cap="all" dirty="0" smtClean="0"/>
              <a:t>Муниципальное автономное дошкольное образовательное учреждение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b="1" cap="all" dirty="0" smtClean="0"/>
              <a:t>центр развития ребенка - детский сад № 50  города Тюмени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b="1" dirty="0">
              <a:solidFill>
                <a:srgbClr val="002060"/>
              </a:solidFill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5272140"/>
            <a:ext cx="9144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ыполнила семья </a:t>
            </a:r>
            <a:r>
              <a:rPr lang="ru-RU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ирзоян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Виоллеты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Группа «Незабудка» корпус 6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419872" y="387058"/>
            <a:ext cx="5544616" cy="7263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ОНКУРС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Чудо – природы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3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340768"/>
            <a:ext cx="3384376" cy="3818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4139952" y="2967335"/>
            <a:ext cx="4680520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/>
                <a:solidFill>
                  <a:schemeClr val="accent3"/>
                </a:solidFill>
                <a:effectLst/>
                <a:latin typeface="Times New Roman" pitchFamily="18" charset="0"/>
                <a:cs typeface="Times New Roman" pitchFamily="18" charset="0"/>
              </a:rPr>
              <a:t>«Волшебный песок»</a:t>
            </a:r>
            <a:endParaRPr lang="ru-R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1476767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Песочные фантазии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676127"/>
            <a:ext cx="3583632" cy="4778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510432"/>
            <a:ext cx="3761910" cy="5015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476767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1"/>
            <a:ext cx="7883035" cy="100811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Цветная песочница и картины из песка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600400" cy="2444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1124744"/>
            <a:ext cx="4139952" cy="2606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861048"/>
            <a:ext cx="37444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476767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845193" cy="1212507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Выставка  работ в детской комнате 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2132856"/>
            <a:ext cx="6840760" cy="42484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51476767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Цель: </a:t>
            </a:r>
            <a:r>
              <a:rPr lang="ru-RU" sz="2400" dirty="0" smtClean="0"/>
              <a:t>формирование представлений о песке как объекте неживой природы в воспитании экологической культуры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772816"/>
            <a:ext cx="5544616" cy="310854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Он очень нужен детворе,</a:t>
            </a: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Он на дорожках во </a:t>
            </a:r>
            <a:r>
              <a:rPr lang="ru-RU" sz="2800" b="1" dirty="0" err="1" smtClean="0">
                <a:ln/>
                <a:solidFill>
                  <a:schemeClr val="accent3"/>
                </a:solidFill>
              </a:rPr>
              <a:t>довре</a:t>
            </a:r>
            <a:r>
              <a:rPr lang="ru-RU" sz="2800" b="1" dirty="0" smtClean="0">
                <a:ln/>
                <a:solidFill>
                  <a:schemeClr val="accent3"/>
                </a:solidFill>
              </a:rPr>
              <a:t>,</a:t>
            </a: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Он на стройке, и на пляже,</a:t>
            </a:r>
          </a:p>
          <a:p>
            <a:r>
              <a:rPr lang="ru-RU" sz="2800" b="1" dirty="0" smtClean="0">
                <a:ln/>
                <a:solidFill>
                  <a:schemeClr val="accent3"/>
                </a:solidFill>
              </a:rPr>
              <a:t>И он в стекле расплавлен даже</a:t>
            </a:r>
            <a:endParaRPr lang="ru-RU" sz="2800" b="1" dirty="0">
              <a:ln/>
              <a:solidFill>
                <a:schemeClr val="accent3"/>
              </a:solidFill>
            </a:endParaRPr>
          </a:p>
        </p:txBody>
      </p:sp>
      <p:pic>
        <p:nvPicPr>
          <p:cNvPr id="798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492896"/>
            <a:ext cx="2809038" cy="374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476767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32657"/>
            <a:ext cx="7955043" cy="648072"/>
          </a:xfrm>
        </p:spPr>
        <p:txBody>
          <a:bodyPr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r>
              <a:rPr lang="ru-RU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2060"/>
                </a:solidFill>
              </a:rPr>
              <a:t>Задачи:</a:t>
            </a:r>
            <a:br>
              <a:rPr lang="ru-RU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rgbClr val="002060"/>
                </a:solidFill>
              </a:rPr>
            </a:br>
            <a:r>
              <a:rPr lang="ru-RU" sz="2400" b="1" dirty="0" smtClean="0">
                <a:solidFill>
                  <a:srgbClr val="002060"/>
                </a:solidFill>
              </a:rPr>
              <a:t/>
            </a:r>
            <a:br>
              <a:rPr lang="ru-RU" sz="2400" b="1" dirty="0" smtClean="0">
                <a:solidFill>
                  <a:srgbClr val="002060"/>
                </a:solidFill>
              </a:rPr>
            </a:b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1071619"/>
            <a:ext cx="874846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Дать представления: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об объектах неживой природы (песок);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о признаках и свойствах песка;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об  использовании песка в промышленности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0" y="3080219"/>
            <a:ext cx="838842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под руководством и контролем взрослого учить экспериментировать с песком (рисовать, моделировать и т.д.)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упражнять в проявлении некоторой самостоятельности в проведении опытов с песком;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стимулировать в проявлении любознательности по отношению к особенностям песка в разной форме и цвете;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 descr="http://dbdiut.at.ua/files/13523636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404664"/>
            <a:ext cx="2437904" cy="249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76767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Откуда в природе появился песок?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3280" y="1556792"/>
            <a:ext cx="3869159" cy="4536503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Из камней он появился,</a:t>
            </a:r>
            <a:br>
              <a:rPr lang="ru-RU" sz="2000" b="1" dirty="0" smtClean="0"/>
            </a:br>
            <a:r>
              <a:rPr lang="ru-RU" sz="2000" b="1" dirty="0" smtClean="0"/>
              <a:t>Зёрнами на свет явился:</a:t>
            </a:r>
            <a:br>
              <a:rPr lang="ru-RU" sz="2000" b="1" dirty="0" smtClean="0"/>
            </a:br>
            <a:r>
              <a:rPr lang="ru-RU" sz="2000" b="1" dirty="0" smtClean="0"/>
              <a:t>Жёлтый, красный, белый</a:t>
            </a:r>
            <a:br>
              <a:rPr lang="ru-RU" sz="2000" b="1" dirty="0" smtClean="0"/>
            </a:br>
            <a:r>
              <a:rPr lang="ru-RU" sz="2000" b="1" dirty="0" smtClean="0"/>
              <a:t>Или светло-серый.</a:t>
            </a:r>
            <a:br>
              <a:rPr lang="ru-RU" sz="2000" b="1" dirty="0" smtClean="0"/>
            </a:br>
            <a:r>
              <a:rPr lang="ru-RU" sz="2000" b="1" dirty="0" smtClean="0"/>
              <a:t>То морской он, то – речной.</a:t>
            </a:r>
            <a:br>
              <a:rPr lang="ru-RU" sz="2000" b="1" dirty="0" smtClean="0"/>
            </a:br>
            <a:r>
              <a:rPr lang="ru-RU" sz="2000" b="1" dirty="0" smtClean="0"/>
              <a:t>Отгадайте, кто такой!</a:t>
            </a:r>
            <a:br>
              <a:rPr lang="ru-RU" sz="2000" b="1" dirty="0" smtClean="0"/>
            </a:br>
            <a:r>
              <a:rPr lang="ru-RU" sz="2000" b="1" dirty="0" smtClean="0"/>
              <a:t>(Песок)</a:t>
            </a:r>
          </a:p>
          <a:p>
            <a:pPr>
              <a:buNone/>
            </a:pPr>
            <a:endParaRPr lang="ru-RU" sz="2000" b="1" dirty="0" smtClean="0"/>
          </a:p>
          <a:p>
            <a:endParaRPr lang="ru-RU" sz="2000" b="1" dirty="0"/>
          </a:p>
        </p:txBody>
      </p:sp>
      <p:pic>
        <p:nvPicPr>
          <p:cNvPr id="5" name="Picture 2" descr="E:\3_6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3471863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75724"/>
            <a:ext cx="7667011" cy="924475"/>
          </a:xfrm>
        </p:spPr>
        <p:txBody>
          <a:bodyPr/>
          <a:lstStyle/>
          <a:p>
            <a:r>
              <a:rPr lang="ru-RU" sz="3600" b="1" dirty="0" smtClean="0"/>
              <a:t>Свойства песка</a:t>
            </a:r>
            <a:br>
              <a:rPr lang="ru-RU" sz="3600" b="1" dirty="0" smtClean="0"/>
            </a:br>
            <a:endParaRPr lang="ru-RU" sz="3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484784"/>
            <a:ext cx="33123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Рыхлый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Непрозрачный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Сыпучий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Хорошо пропускает воду</a:t>
            </a:r>
          </a:p>
          <a:p>
            <a:pPr>
              <a:buFont typeface="Wingdings" pitchFamily="2" charset="2"/>
              <a:buChar char="v"/>
            </a:pP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Плохо сохраняет форму. </a:t>
            </a:r>
            <a:endParaRPr lang="ru-RU" sz="24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http://dbdiut.at.ua/files/13523636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04665"/>
            <a:ext cx="259228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xn--80ahwcj2a1ao0a.xn--p1ai/wp-content/uploads/2015/02/%D0%BF%D0%B5%D1%81%D0%BE%D0%BA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2420888"/>
            <a:ext cx="3772644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76767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75724"/>
            <a:ext cx="7736987" cy="92447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Интересно строить замки из песка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2000" b="1" dirty="0" smtClean="0"/>
              <a:t>Залезайте на песок:</a:t>
            </a:r>
          </a:p>
          <a:p>
            <a:r>
              <a:rPr lang="ru-RU" sz="2000" b="1" dirty="0" smtClean="0"/>
              <a:t>Чистый, жёлтый и сырой</a:t>
            </a:r>
          </a:p>
          <a:p>
            <a:r>
              <a:rPr lang="ru-RU" sz="2000" b="1" dirty="0" smtClean="0"/>
              <a:t>Хочешь — рой,</a:t>
            </a:r>
          </a:p>
          <a:p>
            <a:r>
              <a:rPr lang="ru-RU" sz="2000" b="1" dirty="0" smtClean="0"/>
              <a:t>А хочешь — строй,</a:t>
            </a:r>
          </a:p>
          <a:p>
            <a:r>
              <a:rPr lang="ru-RU" sz="2000" b="1" dirty="0" smtClean="0"/>
              <a:t>Хочешь — куклам испеки</a:t>
            </a:r>
          </a:p>
          <a:p>
            <a:r>
              <a:rPr lang="ru-RU" sz="2000" b="1" dirty="0" smtClean="0"/>
              <a:t>Золотые пирожки.</a:t>
            </a:r>
          </a:p>
          <a:p>
            <a:r>
              <a:rPr lang="ru-RU" sz="2000" b="1" dirty="0" smtClean="0"/>
              <a:t>Приходите к нам, ребята</a:t>
            </a:r>
          </a:p>
          <a:p>
            <a:r>
              <a:rPr lang="ru-RU" sz="2000" b="1" dirty="0" smtClean="0"/>
              <a:t>Не забудьте взять лопаты</a:t>
            </a:r>
          </a:p>
          <a:p>
            <a:endParaRPr lang="ru-RU" dirty="0"/>
          </a:p>
        </p:txBody>
      </p:sp>
      <p:pic>
        <p:nvPicPr>
          <p:cNvPr id="5" name="Picture 2" descr="E:\pesochnaya-psihoterapiya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9918" y="1809750"/>
            <a:ext cx="3211327" cy="4051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675724"/>
            <a:ext cx="7378979" cy="924475"/>
          </a:xfrm>
        </p:spPr>
        <p:txBody>
          <a:bodyPr/>
          <a:lstStyle/>
          <a:p>
            <a:pPr algn="ctr"/>
            <a:r>
              <a:rPr lang="ru-RU" sz="3600" b="1" dirty="0" smtClean="0">
                <a:ln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Песок строительный материал</a:t>
            </a:r>
            <a:endParaRPr lang="ru-RU" sz="3600" b="1" dirty="0">
              <a:ln>
                <a:solidFill>
                  <a:schemeClr val="tx1">
                    <a:lumMod val="85000"/>
                    <a:lumOff val="1500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E:\images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16832"/>
            <a:ext cx="4104456" cy="4440029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E:\Unknown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492896"/>
            <a:ext cx="3816424" cy="3600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476767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675724"/>
            <a:ext cx="7595003" cy="924475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свое дачном участке, оформили дорожки песком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E:\images 2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5832648" cy="4386019"/>
          </a:xfrm>
          <a:prstGeom prst="rect">
            <a:avLst/>
          </a:prstGeom>
          <a:noFill/>
          <a:ln w="76200" cmpd="thinThick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dbdiut.at.ua/files/13523636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1556792"/>
            <a:ext cx="33020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76767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04664"/>
            <a:ext cx="7667011" cy="1152128"/>
          </a:xfrm>
        </p:spPr>
        <p:txBody>
          <a:bodyPr/>
          <a:lstStyle/>
          <a:p>
            <a:pPr algn="ctr"/>
            <a:r>
              <a:rPr lang="ru-RU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Опыт по очистки воды</a:t>
            </a:r>
            <a:endParaRPr lang="ru-RU" sz="36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" name="Picture 2" descr="E:\fa65fc40a2de4bcfdf47e584b2d0e2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190822" cy="453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dbdiut.at.ua/files/13523636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2060848"/>
            <a:ext cx="3302000" cy="4487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767671"/>
      </p:ext>
    </p:extLst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653</Words>
  <Application>Microsoft Office PowerPoint</Application>
  <PresentationFormat>Экран (4:3)</PresentationFormat>
  <Paragraphs>84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Spring</vt:lpstr>
      <vt:lpstr>Муниципальное автономное дошкольное образовательное учреждение  центр развития ребенка - детский сад № 50  города Тюмени </vt:lpstr>
      <vt:lpstr>Цель: формирование представлений о песке как объекте неживой природы в воспитании экологической культуры</vt:lpstr>
      <vt:lpstr>   Задачи:   </vt:lpstr>
      <vt:lpstr>Откуда в природе появился песок?</vt:lpstr>
      <vt:lpstr>Свойства песка </vt:lpstr>
      <vt:lpstr>Интересно строить замки из песка</vt:lpstr>
      <vt:lpstr>Песок строительный материал</vt:lpstr>
      <vt:lpstr>На свое дачном участке, оформили дорожки песком</vt:lpstr>
      <vt:lpstr>Опыт по очистки воды</vt:lpstr>
      <vt:lpstr>Песочные фантазии</vt:lpstr>
      <vt:lpstr>Цветная песочница и картины из песка</vt:lpstr>
      <vt:lpstr>Выставка  работ в детской комнате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ГБОУ СОШ № 1133 Проектная работа  песок </dc:title>
  <dc:creator>USER</dc:creator>
  <cp:lastModifiedBy>Методист</cp:lastModifiedBy>
  <cp:revision>20</cp:revision>
  <dcterms:created xsi:type="dcterms:W3CDTF">2014-03-30T20:29:26Z</dcterms:created>
  <dcterms:modified xsi:type="dcterms:W3CDTF">2017-03-24T11:51:18Z</dcterms:modified>
</cp:coreProperties>
</file>