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Детский сад 50\Desktop\Альбина\альбине от т.в\Новая папка\клипарт сказки 1\0_7e286_94872762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286016" cy="276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1357290" y="1857364"/>
            <a:ext cx="1500198" cy="2214578"/>
          </a:xfrm>
          <a:prstGeom prst="downArrow">
            <a:avLst/>
          </a:prstGeom>
          <a:solidFill>
            <a:srgbClr val="92D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928662" y="2214554"/>
            <a:ext cx="2571768" cy="1714512"/>
          </a:xfrm>
          <a:prstGeom prst="rightArrow">
            <a:avLst/>
          </a:prstGeom>
          <a:solidFill>
            <a:srgbClr val="92D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50</dc:creator>
  <cp:lastModifiedBy>Детский сад 50</cp:lastModifiedBy>
  <cp:revision>1</cp:revision>
  <dcterms:created xsi:type="dcterms:W3CDTF">2017-01-20T19:06:56Z</dcterms:created>
  <dcterms:modified xsi:type="dcterms:W3CDTF">2017-01-20T19:16:24Z</dcterms:modified>
</cp:coreProperties>
</file>