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50\для ягодок\консультации для предков\о летнем отдыхе детей\О летнем отдыхе дете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4419644" cy="625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ий сад 50\для ягодок\консультации для предков\о летнем отдыхе детей\О летнем отдыхе дет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6130"/>
            <a:ext cx="4364825" cy="617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кий сад 50\для ягодок\консультации для предков\о летнем отдыхе детей\О летнем отдыхе детей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434389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тский сад 50\для ягодок\консультации для предков\о летнем отдыхе детей\О летнем отдыхе детей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395" y="374623"/>
            <a:ext cx="4331554" cy="612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етский сад 50\для ягодок\консультации для предков\о летнем отдыхе детей\О летнем отдыхе детей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04"/>
            <a:ext cx="4321423" cy="6111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тский сад 50\для ягодок\консультации для предков\о летнем отдыхе детей\О летнем отдыхе детей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375319" cy="6188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 50\для ягодок\консультации для предков\о летнем отдыхе детей\О летнем отдыхе детей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1622"/>
            <a:ext cx="4429156" cy="626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етский сад 50\для ягодок\консультации для предков\о летнем отдыхе детей\О летнем отдыхе детей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434388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тский сад 50\для ягодок\консультации для предков\о летнем отдыхе детей\О летнем отдыхе детей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7255"/>
            <a:ext cx="4500594" cy="6365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50</dc:creator>
  <cp:lastModifiedBy>Детский сад 50</cp:lastModifiedBy>
  <cp:revision>1</cp:revision>
  <dcterms:created xsi:type="dcterms:W3CDTF">2017-01-20T18:35:52Z</dcterms:created>
  <dcterms:modified xsi:type="dcterms:W3CDTF">2017-01-20T18:48:08Z</dcterms:modified>
</cp:coreProperties>
</file>