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88" r:id="rId3"/>
    <p:sldId id="290" r:id="rId4"/>
    <p:sldId id="257" r:id="rId5"/>
    <p:sldId id="295" r:id="rId6"/>
    <p:sldId id="292" r:id="rId7"/>
    <p:sldId id="296" r:id="rId8"/>
    <p:sldId id="289" r:id="rId9"/>
    <p:sldId id="282" r:id="rId10"/>
    <p:sldId id="283" r:id="rId11"/>
    <p:sldId id="285" r:id="rId12"/>
    <p:sldId id="286" r:id="rId13"/>
    <p:sldId id="293" r:id="rId14"/>
    <p:sldId id="287" r:id="rId15"/>
    <p:sldId id="260" r:id="rId16"/>
    <p:sldId id="281" r:id="rId17"/>
    <p:sldId id="259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9FC6C-DC75-4CD1-99B2-2256CD584A28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32E9-BE8E-4398-95C1-688E757F3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7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930935-5A4D-4C91-A088-F37E58D7C785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71BB6D-D8C0-4E02-A116-CC9BDC30F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«Субботняя игротека»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46128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етский сад 50\Desktop\субботняя игротека 1 2711\Новая папка\IMG_8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36215" cy="26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C:\Users\Детский сад 50\Desktop\субботняя игротека 1 2711\Новая папка\IMG_8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28624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0" y="285728"/>
            <a:ext cx="91440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Знакомство с большой ёлкой .</a:t>
            </a: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Первые впечатления от праздника!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Детский сад 50\Desktop\субботняя игротека 1 2711\Новая папка\IMG_8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34616" y="4851808"/>
            <a:ext cx="2107418" cy="1404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000108"/>
            <a:ext cx="6858048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Приветствие снеговика на празднике</a:t>
            </a:r>
            <a:endParaRPr lang="ru-RU" dirty="0"/>
          </a:p>
        </p:txBody>
      </p:sp>
      <p:pic>
        <p:nvPicPr>
          <p:cNvPr id="4098" name="Picture 2" descr="C:\Users\Детский сад 50\Desktop\субботняя игротека 1 2711\Новая папка\IMG_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97960" y="2988462"/>
            <a:ext cx="4214818" cy="2809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642918"/>
            <a:ext cx="6572296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Пальчиковая игра с Мишуткой</a:t>
            </a:r>
            <a:endParaRPr lang="ru-RU" dirty="0"/>
          </a:p>
        </p:txBody>
      </p:sp>
      <p:pic>
        <p:nvPicPr>
          <p:cNvPr id="5122" name="Picture 2" descr="C:\Users\Детский сад 50\Desktop\субботняя игротека 1 2711\Новая папка\IMG_8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6357982" cy="4238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571480"/>
            <a:ext cx="7429552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Сюрпризный момент подарки от Деда Мороза</a:t>
            </a:r>
            <a:endParaRPr lang="ru-RU" dirty="0"/>
          </a:p>
        </p:txBody>
      </p:sp>
      <p:pic>
        <p:nvPicPr>
          <p:cNvPr id="6" name="Picture 3" descr="C:\Users\Детский сад 50\Desktop\субботняя игротека 1 2711\Новая папка\IMG_8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50595" y="2857473"/>
            <a:ext cx="407196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Детский сад 50\Desktop\субботняя игротека 1 2711\Новая папка\IMG_8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736" y="2857513"/>
            <a:ext cx="4072065" cy="27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500042"/>
            <a:ext cx="6715172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Первый праздник в детском саду!</a:t>
            </a:r>
          </a:p>
          <a:p>
            <a:pPr algn="ctr">
              <a:buNone/>
            </a:pPr>
            <a:r>
              <a:rPr lang="ru-RU" dirty="0" smtClean="0"/>
              <a:t> Самые не забываемые эмоции.</a:t>
            </a:r>
            <a:endParaRPr lang="ru-RU" dirty="0"/>
          </a:p>
        </p:txBody>
      </p:sp>
      <p:pic>
        <p:nvPicPr>
          <p:cNvPr id="6146" name="Picture 2" descr="C:\Users\Детский сад 50\Desktop\субботняя игротека 1 2711\Новая папка\IMG_8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7"/>
            <a:ext cx="6465138" cy="431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357586" cy="446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2498251" cy="3322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071538" y="500042"/>
            <a:ext cx="7286676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Рисуем пальчиковыми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красками.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равка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солнышко для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петушка.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86124"/>
            <a:ext cx="2189138" cy="290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5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29090" cy="5226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71934" cy="5411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928670"/>
            <a:ext cx="7286676" cy="7143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Ходьба.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ысоко </a:t>
            </a:r>
            <a:r>
              <a:rPr lang="ru-RU" dirty="0" smtClean="0"/>
              <a:t>поднимаем ноги </a:t>
            </a:r>
            <a:r>
              <a:rPr lang="ru-RU" dirty="0" smtClean="0"/>
              <a:t> </a:t>
            </a:r>
            <a:r>
              <a:rPr lang="ru-RU" dirty="0" smtClean="0"/>
              <a:t>к</a:t>
            </a:r>
            <a:r>
              <a:rPr lang="ru-RU" dirty="0" smtClean="0"/>
              <a:t>ак петушки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6460"/>
            <a:ext cx="3436971" cy="4571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912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642918"/>
            <a:ext cx="6715172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Здравствуй детский сад!</a:t>
            </a:r>
          </a:p>
          <a:p>
            <a:pPr algn="ctr">
              <a:buNone/>
            </a:pPr>
            <a:r>
              <a:rPr lang="ru-RU" dirty="0" smtClean="0"/>
              <a:t>Знакомство с игрушками</a:t>
            </a:r>
            <a:endParaRPr lang="ru-RU" dirty="0"/>
          </a:p>
        </p:txBody>
      </p:sp>
      <p:pic>
        <p:nvPicPr>
          <p:cNvPr id="7170" name="Picture 2" descr="C:\Users\Детский сад 50\Desktop\субботняя игротека 1 2711\Новая папка\IMG_8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9648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Детский сад 50\Desktop\субботняя игротека 1 2711\Новая папка\IMG_8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714356"/>
            <a:ext cx="6715172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Знакомство детей друг с другом при участии родителей</a:t>
            </a:r>
            <a:endParaRPr lang="ru-RU" dirty="0"/>
          </a:p>
        </p:txBody>
      </p:sp>
      <p:pic>
        <p:nvPicPr>
          <p:cNvPr id="9218" name="Picture 2" descr="C:\Users\Детский сад 50\Desktop\субботняя игротека 1 2711\Новая папка\IMG_8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17912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Детский сад 50\Desktop\субботняя игротека 1 2711\Новая папка\IMG_8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107685" cy="2738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86050" y="1000108"/>
            <a:ext cx="3786214" cy="571504"/>
          </a:xfrm>
        </p:spPr>
        <p:txBody>
          <a:bodyPr/>
          <a:lstStyle/>
          <a:p>
            <a:r>
              <a:rPr lang="ru-RU" dirty="0" smtClean="0"/>
              <a:t>Поехали в гости к кукле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72327" cy="3058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995535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8286808" cy="100013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Здравствуй осень! </a:t>
            </a:r>
          </a:p>
          <a:p>
            <a:pPr algn="ctr">
              <a:buNone/>
            </a:pPr>
            <a:r>
              <a:rPr lang="ru-RU" dirty="0" smtClean="0"/>
              <a:t>Тренажер для дыхательной гимнастики</a:t>
            </a:r>
            <a:endParaRPr lang="ru-RU" dirty="0"/>
          </a:p>
        </p:txBody>
      </p:sp>
      <p:pic>
        <p:nvPicPr>
          <p:cNvPr id="14338" name="Picture 2" descr="C:\Users\Детский сад 50\для ягодок\фото ягода\среда\Фото0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305397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642918"/>
            <a:ext cx="7286676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Зайка в гостях у ребят. Конструирование </a:t>
            </a:r>
          </a:p>
          <a:p>
            <a:pPr algn="ctr">
              <a:buNone/>
            </a:pPr>
            <a:r>
              <a:rPr lang="ru-RU" dirty="0" smtClean="0"/>
              <a:t>башенка из кубиков для зайки</a:t>
            </a:r>
            <a:endParaRPr lang="ru-RU" dirty="0"/>
          </a:p>
        </p:txBody>
      </p:sp>
      <p:pic>
        <p:nvPicPr>
          <p:cNvPr id="11266" name="Picture 2" descr="C:\Users\Детский сад 50\Desktop\субботняя игротека 1 2711\Новая папка\IMG_8961.JPG"/>
          <p:cNvPicPr>
            <a:picLocks noChangeAspect="1" noChangeArrowheads="1"/>
          </p:cNvPicPr>
          <p:nvPr/>
        </p:nvPicPr>
        <p:blipFill>
          <a:blip r:embed="rId2" cstate="print"/>
          <a:srcRect l="19231" t="9615" r="17948"/>
          <a:stretch>
            <a:fillRect/>
          </a:stretch>
        </p:blipFill>
        <p:spPr bwMode="auto">
          <a:xfrm>
            <a:off x="4286248" y="2357430"/>
            <a:ext cx="4301482" cy="412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Детский сад 50\для ягодок\фото ягода\праздник осени 21.10.14\Фото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714356"/>
            <a:ext cx="6572296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Перешагни из обруча в обруч.</a:t>
            </a:r>
          </a:p>
          <a:p>
            <a:pPr algn="ctr">
              <a:buNone/>
            </a:pPr>
            <a:r>
              <a:rPr lang="ru-RU" dirty="0" smtClean="0"/>
              <a:t>Тренируем собачек</a:t>
            </a:r>
            <a:endParaRPr lang="ru-RU" dirty="0"/>
          </a:p>
        </p:txBody>
      </p:sp>
      <p:pic>
        <p:nvPicPr>
          <p:cNvPr id="15363" name="Picture 3" descr="C:\Users\Детский сад 50\для ягодок\фото ягода\фото 5июня\SAM_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23878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642918"/>
            <a:ext cx="6858048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Здравствуй ёлка!</a:t>
            </a:r>
          </a:p>
          <a:p>
            <a:pPr algn="ctr">
              <a:buNone/>
            </a:pPr>
            <a:r>
              <a:rPr lang="ru-RU" dirty="0" smtClean="0"/>
              <a:t> Рассматривание елки и игрушек на ней</a:t>
            </a:r>
            <a:endParaRPr lang="ru-RU" dirty="0"/>
          </a:p>
        </p:txBody>
      </p:sp>
      <p:pic>
        <p:nvPicPr>
          <p:cNvPr id="8194" name="Picture 2" descr="C:\Users\Детский сад 50\Desktop\субботняя игротека 1 2711\Новая папка\IMG_8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21769" y="3036091"/>
            <a:ext cx="4071965" cy="271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9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50\Desktop\субботняя игротека 1 2711\Новая папка\IMG_8856.JPG"/>
          <p:cNvPicPr>
            <a:picLocks noChangeAspect="1" noChangeArrowheads="1"/>
          </p:cNvPicPr>
          <p:nvPr/>
        </p:nvPicPr>
        <p:blipFill>
          <a:blip r:embed="rId2" cstate="print"/>
          <a:srcRect l="33334"/>
          <a:stretch>
            <a:fillRect/>
          </a:stretch>
        </p:blipFill>
        <p:spPr bwMode="auto">
          <a:xfrm>
            <a:off x="285720" y="1785926"/>
            <a:ext cx="3857618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000100" y="357166"/>
            <a:ext cx="7429552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Аппликация </a:t>
            </a: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«Украсим елочку новогодними игрушками</a:t>
            </a: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 празднику»</a:t>
            </a:r>
          </a:p>
        </p:txBody>
      </p:sp>
      <p:pic>
        <p:nvPicPr>
          <p:cNvPr id="6" name="Picture 2" descr="C:\Users\Детский сад 50\Desktop\субботняя игротека 1 2711\Новая папка\IMG_8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357686" cy="2905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1228</TotalTime>
  <Words>127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Фотоальбом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Митя</dc:creator>
  <cp:lastModifiedBy>Детский сад 50</cp:lastModifiedBy>
  <cp:revision>37</cp:revision>
  <dcterms:created xsi:type="dcterms:W3CDTF">2014-11-03T06:40:59Z</dcterms:created>
  <dcterms:modified xsi:type="dcterms:W3CDTF">2015-03-06T13:05:05Z</dcterms:modified>
</cp:coreProperties>
</file>