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4" r:id="rId3"/>
    <p:sldId id="295" r:id="rId4"/>
    <p:sldId id="298" r:id="rId5"/>
    <p:sldId id="260" r:id="rId6"/>
    <p:sldId id="261" r:id="rId7"/>
    <p:sldId id="264" r:id="rId8"/>
    <p:sldId id="266" r:id="rId9"/>
    <p:sldId id="267" r:id="rId10"/>
    <p:sldId id="270" r:id="rId11"/>
    <p:sldId id="299" r:id="rId12"/>
    <p:sldId id="300" r:id="rId13"/>
    <p:sldId id="273" r:id="rId14"/>
    <p:sldId id="276" r:id="rId15"/>
    <p:sldId id="278" r:id="rId16"/>
    <p:sldId id="302" r:id="rId17"/>
    <p:sldId id="296" r:id="rId18"/>
    <p:sldId id="301" r:id="rId19"/>
    <p:sldId id="291" r:id="rId20"/>
    <p:sldId id="293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99"/>
    <a:srgbClr val="FF00FF"/>
    <a:srgbClr val="562B63"/>
    <a:srgbClr val="623171"/>
    <a:srgbClr val="157D17"/>
    <a:srgbClr val="FABD8A"/>
    <a:srgbClr val="9FEF57"/>
    <a:srgbClr val="85B31D"/>
    <a:srgbClr val="FBC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578" y="-9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15616" y="843558"/>
            <a:ext cx="6984776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Автор шаблона: 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Панова Валентина Викторовна</a:t>
            </a:r>
            <a:r>
              <a:rPr lang="ru-RU" sz="3200" b="1" cap="none" spc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  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учитель начальных классов </a:t>
            </a:r>
            <a:r>
              <a:rPr lang="ru-RU" sz="1800" b="1" i="1" cap="none" spc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2019 год</a:t>
            </a:r>
            <a:endParaRPr lang="ru-RU" sz="18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3000226" y="3992746"/>
            <a:ext cx="31435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Слайд не удалять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793"/>
            <a:ext cx="956782" cy="956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0000"/>
            <a:lum/>
          </a:blip>
          <a:srcRect/>
          <a:stretch>
            <a:fillRect t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81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793"/>
            <a:ext cx="956782" cy="9567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876984/200418627.205/0_1b5c09_ca4a1548_orig.png" TargetMode="External"/><Relationship Id="rId13" Type="http://schemas.openxmlformats.org/officeDocument/2006/relationships/slide" Target="slide2.xml"/><Relationship Id="rId18" Type="http://schemas.openxmlformats.org/officeDocument/2006/relationships/hyperlink" Target="http://detsad-kitty.ru/uploads/posts/2016-01/1452601947_8.png" TargetMode="External"/><Relationship Id="rId26" Type="http://schemas.openxmlformats.org/officeDocument/2006/relationships/slide" Target="slide1.xml"/><Relationship Id="rId3" Type="http://schemas.openxmlformats.org/officeDocument/2006/relationships/hyperlink" Target="https://avatars.mds.yandex.net/get-pdb/1567283/c2130759-0bfd-48be-a300-776c0954e6f8/s1200" TargetMode="External"/><Relationship Id="rId21" Type="http://schemas.openxmlformats.org/officeDocument/2006/relationships/hyperlink" Target="http://effects1.ru/png/kartinka/prazdnik/serpantin/serpantin_3.png" TargetMode="External"/><Relationship Id="rId7" Type="http://schemas.openxmlformats.org/officeDocument/2006/relationships/hyperlink" Target="https://i.pinimg.com/originals/3c/7f/8c/3c7f8c1aa2a99435cb17acd6a322f125.png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://kudrinaea.ucoz.net/8asdj8bk.png" TargetMode="External"/><Relationship Id="rId25" Type="http://schemas.openxmlformats.org/officeDocument/2006/relationships/hyperlink" Target="https://i.pinimg.com/originals/f5/9a/29/f59a29c534581840c1705420c9fa7d1d.jpg" TargetMode="External"/><Relationship Id="rId2" Type="http://schemas.openxmlformats.org/officeDocument/2006/relationships/hyperlink" Target="https://dou8satka.educhel.ru/uploads/28800/28708/section/371986/fonstola.ru_257672.jpg?1542789787605" TargetMode="External"/><Relationship Id="rId16" Type="http://schemas.openxmlformats.org/officeDocument/2006/relationships/hyperlink" Target="https://avatars.mds.yandex.net/get-pdb/1470513/62bf6fcc-130e-4ca8-8d3b-7cc4afebd44a/s1200?webp=false" TargetMode="External"/><Relationship Id="rId20" Type="http://schemas.openxmlformats.org/officeDocument/2006/relationships/hyperlink" Target="http://www.zigzag-sakh.ru/upload/iblock/163/163cae4f48905cc411bf452d4ae7ba6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ents-cavern.co.uk/userfiles/userfiles/image/cave_bears_2.jpg" TargetMode="External"/><Relationship Id="rId11" Type="http://schemas.openxmlformats.org/officeDocument/2006/relationships/hyperlink" Target="https://b.radikal.ru/b15/1901/1b/7ea73d725eb9.jpg" TargetMode="External"/><Relationship Id="rId24" Type="http://schemas.openxmlformats.org/officeDocument/2006/relationships/hyperlink" Target="https://avatars.mds.yandex.net/get-pdb/1348397/af30ddde-31c8-4000-a895-1961012fd793/s1200?webp=false" TargetMode="External"/><Relationship Id="rId5" Type="http://schemas.openxmlformats.org/officeDocument/2006/relationships/hyperlink" Target="https://img2.freepng.ru/20190405/ypo/kisspng-red-fox-portable-network-graphics-clip-art-image-8fox-534x7-4-6kb-animal-clipart-pinterest-5ca73c97c62d83.2459780215544638958118.jpg" TargetMode="External"/><Relationship Id="rId15" Type="http://schemas.microsoft.com/office/2007/relationships/hdphoto" Target="../media/hdphoto2.wdp"/><Relationship Id="rId23" Type="http://schemas.openxmlformats.org/officeDocument/2006/relationships/hyperlink" Target="http://onesparkdenver.org/wp-content/uploads/Spark-e1454461785791.jpg" TargetMode="External"/><Relationship Id="rId10" Type="http://schemas.openxmlformats.org/officeDocument/2006/relationships/hyperlink" Target="https://forum.sibmama.info/usrpx/192300/192300_482x699_126274127_Ded_Moroz_i_Snegurochk329d251e.png" TargetMode="External"/><Relationship Id="rId19" Type="http://schemas.openxmlformats.org/officeDocument/2006/relationships/hyperlink" Target="https://ds04.infourok.ru/uploads/ex/0ee2/0008e881-42361ae7/hello_html_m578fbd3e.png" TargetMode="External"/><Relationship Id="rId4" Type="http://schemas.openxmlformats.org/officeDocument/2006/relationships/hyperlink" Target="https://avatars.mds.yandex.net/get-pdb/1946598/c52c1c34-b26d-4352-a58e-e09be861dc26/s1200?webp=false" TargetMode="External"/><Relationship Id="rId9" Type="http://schemas.openxmlformats.org/officeDocument/2006/relationships/hyperlink" Target="https://static9.depositphotos.com/1197525/1217/v/950/depositphotos_12173793-stock-illustration-decorative-abstract-snowflake.jpg" TargetMode="External"/><Relationship Id="rId14" Type="http://schemas.openxmlformats.org/officeDocument/2006/relationships/image" Target="../media/image3.png"/><Relationship Id="rId22" Type="http://schemas.openxmlformats.org/officeDocument/2006/relationships/hyperlink" Target="http://www.playcast.ru/uploads/2018/12/13/26299482.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7.xml"/><Relationship Id="rId18" Type="http://schemas.openxmlformats.org/officeDocument/2006/relationships/image" Target="../media/image3.png"/><Relationship Id="rId3" Type="http://schemas.openxmlformats.org/officeDocument/2006/relationships/image" Target="../media/image5.png"/><Relationship Id="rId21" Type="http://schemas.microsoft.com/office/2007/relationships/hdphoto" Target="../media/hdphoto3.wdp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slide" Target="slide6.xml"/><Relationship Id="rId2" Type="http://schemas.openxmlformats.org/officeDocument/2006/relationships/slide" Target="slide18.xml"/><Relationship Id="rId16" Type="http://schemas.openxmlformats.org/officeDocument/2006/relationships/slide" Target="slide1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5.xml"/><Relationship Id="rId5" Type="http://schemas.openxmlformats.org/officeDocument/2006/relationships/slide" Target="slide17.xml"/><Relationship Id="rId15" Type="http://schemas.openxmlformats.org/officeDocument/2006/relationships/slide" Target="slide10.xml"/><Relationship Id="rId10" Type="http://schemas.openxmlformats.org/officeDocument/2006/relationships/slide" Target="slide4.xml"/><Relationship Id="rId19" Type="http://schemas.microsoft.com/office/2007/relationships/hdphoto" Target="../media/hdphoto2.wdp"/><Relationship Id="rId4" Type="http://schemas.openxmlformats.org/officeDocument/2006/relationships/slide" Target="slide15.xml"/><Relationship Id="rId9" Type="http://schemas.openxmlformats.org/officeDocument/2006/relationships/slide" Target="slide3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hlinkClick r:id="" action="ppaction://hlinkshowjump?jump=nextslide"/>
          </p:cNvPr>
          <p:cNvSpPr/>
          <p:nvPr/>
        </p:nvSpPr>
        <p:spPr>
          <a:xfrm>
            <a:off x="7347957" y="4515966"/>
            <a:ext cx="1499641" cy="400110"/>
          </a:xfrm>
          <a:prstGeom prst="rect">
            <a:avLst/>
          </a:prstGeom>
          <a:solidFill>
            <a:srgbClr val="FFFF7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игру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hlinkClick r:id="rId2" action="ppaction://hlinksldjump"/>
          </p:cNvPr>
          <p:cNvSpPr/>
          <p:nvPr/>
        </p:nvSpPr>
        <p:spPr>
          <a:xfrm>
            <a:off x="215738" y="4515966"/>
            <a:ext cx="1037399" cy="400110"/>
          </a:xfrm>
          <a:prstGeom prst="rect">
            <a:avLst/>
          </a:prstGeom>
          <a:solidFill>
            <a:srgbClr val="FFFF7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1995470"/>
            <a:ext cx="1797583" cy="2427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" r="5108"/>
          <a:stretch/>
        </p:blipFill>
        <p:spPr>
          <a:xfrm>
            <a:off x="-2620" y="1168287"/>
            <a:ext cx="2014705" cy="3255134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115616" y="195486"/>
            <a:ext cx="7882039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5400" b="1" kern="1800" dirty="0" smtClean="0">
                <a:solidFill>
                  <a:srgbClr val="265E15"/>
                </a:solidFill>
                <a:latin typeface="Georgia" pitchFamily="18" charset="0"/>
                <a:ea typeface="Times New Roman"/>
              </a:rPr>
              <a:t>Игра -викторина</a:t>
            </a:r>
          </a:p>
          <a:p>
            <a:pPr lvl="0" algn="ctr"/>
            <a:r>
              <a:rPr lang="ru-RU" sz="6000" b="1" kern="1800" dirty="0" smtClean="0">
                <a:solidFill>
                  <a:srgbClr val="FF0000"/>
                </a:solidFill>
                <a:latin typeface="Georgia" pitchFamily="18" charset="0"/>
                <a:ea typeface="Times New Roman"/>
              </a:rPr>
              <a:t>«Зимние загадки» 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для детей детского сада</a:t>
            </a:r>
            <a:endParaRPr lang="ru-RU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15816" y="110871"/>
            <a:ext cx="3384000" cy="756000"/>
          </a:xfrm>
          <a:prstGeom prst="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Новый год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7560840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Возле ёлки в Новый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 водят…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Хоровод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3845" y="1508243"/>
            <a:ext cx="3095970" cy="358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3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Коньки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915566"/>
            <a:ext cx="8424936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Есть, ребята, у меня два серебряных коня. Езжу сразу на обоих. Что за кони у меня?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5" y="1779662"/>
            <a:ext cx="3095970" cy="3330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2483768" y="123478"/>
            <a:ext cx="4176464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Зимние забавы</a:t>
            </a:r>
            <a:endParaRPr lang="ru-RU" sz="4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Снеговик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915566"/>
            <a:ext cx="8424936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lvl="0" eaLnBrk="1" hangingPunct="1"/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Порой за себя мне бывает неловко, торчит у меня вместо носа морковка.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72294"/>
            <a:ext cx="3672412" cy="346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483768" y="123478"/>
            <a:ext cx="4176464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Зимние забавы</a:t>
            </a:r>
            <a:endParaRPr lang="ru-RU" sz="4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84150"/>
            <a:ext cx="4346315" cy="321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8568824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Нелегко иногда забираться туда,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легко и приятно прокатиться обратно.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1656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Горка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123478"/>
            <a:ext cx="4176464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1F497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Зимние забавы</a:t>
            </a:r>
            <a:endParaRPr lang="ru-RU" sz="4400" b="1" dirty="0">
              <a:ln w="1905"/>
              <a:solidFill>
                <a:srgbClr val="1F497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8568824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Деревянные кони по лесу скачут, в снег не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проваливаются.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02" y="1615108"/>
            <a:ext cx="3528392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1656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Лыжи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123478"/>
            <a:ext cx="4176464" cy="75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1F497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Зимние забавы</a:t>
            </a:r>
            <a:endParaRPr lang="ru-RU" sz="4400" b="1" dirty="0">
              <a:ln w="1905"/>
              <a:solidFill>
                <a:srgbClr val="1F497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553264"/>
            <a:ext cx="4882744" cy="3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016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Мишура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23478"/>
            <a:ext cx="4896544" cy="75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562B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Украшения ёлки </a:t>
            </a:r>
            <a:endParaRPr lang="ru-RU" sz="4400" b="1" dirty="0">
              <a:ln w="1905"/>
              <a:solidFill>
                <a:srgbClr val="562B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7920944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Ярким блеском серебра засверкала….</a:t>
            </a:r>
          </a:p>
        </p:txBody>
      </p:sp>
    </p:spTree>
    <p:extLst>
      <p:ext uri="{BB962C8B-B14F-4D97-AF65-F5344CB8AC3E}">
        <p14:creationId xmlns:p14="http://schemas.microsoft.com/office/powerpoint/2010/main" val="32330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544" y="915566"/>
            <a:ext cx="71287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99" y="1599334"/>
            <a:ext cx="4571003" cy="345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8568824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Очень грустная картина-Новый Год без…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Серпантина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23478"/>
            <a:ext cx="4896544" cy="75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562B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Украшения ёлки </a:t>
            </a:r>
            <a:endParaRPr lang="ru-RU" sz="4400" b="1" dirty="0">
              <a:ln w="1905"/>
              <a:solidFill>
                <a:srgbClr val="562B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3263"/>
            <a:ext cx="4812384" cy="350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7128792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Помогут дети маме ёлку украшать…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Шарами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23478"/>
            <a:ext cx="4896544" cy="75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562B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Украшения ёлки </a:t>
            </a:r>
            <a:endParaRPr lang="ru-RU" sz="4400" b="1" dirty="0">
              <a:ln w="1905"/>
              <a:solidFill>
                <a:srgbClr val="562B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44" y="1553263"/>
            <a:ext cx="3739799" cy="350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Огня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23478"/>
            <a:ext cx="4896544" cy="75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562B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Украшения ёлки </a:t>
            </a:r>
            <a:endParaRPr lang="ru-RU" sz="4400" b="1" dirty="0">
              <a:ln w="1905"/>
              <a:solidFill>
                <a:srgbClr val="562B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5999" y="1026516"/>
            <a:ext cx="7632848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Новый Год! Нет лучше дня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для бенгальского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59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55526"/>
            <a:ext cx="2520280" cy="347787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sz="2000" dirty="0" smtClean="0">
                <a:latin typeface="Georgia" pitchFamily="18" charset="0"/>
                <a:hlinkClick r:id="rId2"/>
              </a:rPr>
              <a:t>Солнышко</a:t>
            </a:r>
            <a:endParaRPr lang="ru-RU" sz="2000" dirty="0" smtClean="0">
              <a:latin typeface="Georgia" pitchFamily="18" charset="0"/>
            </a:endParaRPr>
          </a:p>
          <a:p>
            <a:pPr algn="ctr"/>
            <a:r>
              <a:rPr lang="ru-RU" sz="2000" dirty="0" smtClean="0">
                <a:latin typeface="Georgia" pitchFamily="18" charset="0"/>
                <a:hlinkClick r:id="rId3"/>
              </a:rPr>
              <a:t>Фон</a:t>
            </a:r>
            <a:endParaRPr lang="ru-RU" sz="2000" dirty="0" smtClean="0">
              <a:latin typeface="Georgia" pitchFamily="18" charset="0"/>
            </a:endParaRPr>
          </a:p>
          <a:p>
            <a:pPr algn="ctr"/>
            <a:r>
              <a:rPr lang="ru-RU" sz="2000" u="sng" dirty="0" smtClean="0">
                <a:hlinkClick r:id="rId4"/>
              </a:rPr>
              <a:t>Заяц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5"/>
              </a:rPr>
              <a:t>Лиса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6"/>
              </a:rPr>
              <a:t>Медведь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7"/>
              </a:rPr>
              <a:t>Волк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8"/>
              </a:rPr>
              <a:t>Подарки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9"/>
              </a:rPr>
              <a:t>Снежинка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10"/>
              </a:rPr>
              <a:t>Дед Мороз</a:t>
            </a:r>
            <a:endParaRPr lang="ru-RU" sz="2000" u="sng" dirty="0" smtClean="0"/>
          </a:p>
          <a:p>
            <a:pPr algn="ctr"/>
            <a:r>
              <a:rPr lang="ru-RU" sz="2000" u="sng" dirty="0" smtClean="0">
                <a:hlinkClick r:id="rId11"/>
              </a:rPr>
              <a:t>Ёлка</a:t>
            </a:r>
            <a:endParaRPr lang="ru-RU" sz="2000" u="sng" dirty="0" smtClean="0"/>
          </a:p>
          <a:p>
            <a:pPr algn="ctr"/>
            <a:endParaRPr lang="ru-RU" sz="2000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842"/>
            <a:ext cx="1619672" cy="2622647"/>
          </a:xfrm>
          <a:prstGeom prst="rect">
            <a:avLst/>
          </a:prstGeom>
        </p:spPr>
      </p:pic>
      <p:pic>
        <p:nvPicPr>
          <p:cNvPr id="7" name="Рисунок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320" y="2715766"/>
            <a:ext cx="1685467" cy="2396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24" y="555526"/>
            <a:ext cx="26642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hlinkClick r:id="rId16"/>
              </a:rPr>
              <a:t>Снеговик</a:t>
            </a:r>
            <a:endParaRPr lang="ru-RU" sz="2000" u="sng" dirty="0" smtClean="0"/>
          </a:p>
          <a:p>
            <a:r>
              <a:rPr lang="ru-RU" sz="2000" u="sng" dirty="0" smtClean="0">
                <a:hlinkClick r:id="rId17"/>
              </a:rPr>
              <a:t>Мальчик на лыжах</a:t>
            </a:r>
            <a:endParaRPr lang="ru-RU" sz="2000" u="sng" dirty="0" smtClean="0"/>
          </a:p>
          <a:p>
            <a:r>
              <a:rPr lang="ru-RU" sz="2000" u="sng" dirty="0" smtClean="0">
                <a:hlinkClick r:id="rId18"/>
              </a:rPr>
              <a:t>Мальчик на коньках</a:t>
            </a:r>
            <a:endParaRPr lang="ru-RU" sz="2000" u="sng" dirty="0" smtClean="0"/>
          </a:p>
          <a:p>
            <a:r>
              <a:rPr lang="ru-RU" sz="2000" u="sng" dirty="0" smtClean="0">
                <a:hlinkClick r:id="rId19"/>
              </a:rPr>
              <a:t>Горка</a:t>
            </a:r>
            <a:endParaRPr lang="ru-RU" sz="2000" u="sng" dirty="0" smtClean="0"/>
          </a:p>
          <a:p>
            <a:r>
              <a:rPr lang="ru-RU" sz="2000" u="sng" dirty="0" smtClean="0">
                <a:hlinkClick r:id="rId20"/>
              </a:rPr>
              <a:t>Мишура</a:t>
            </a:r>
            <a:endParaRPr lang="ru-RU" sz="2000" u="sng" dirty="0" smtClean="0"/>
          </a:p>
          <a:p>
            <a:r>
              <a:rPr lang="ru-RU" sz="2000" u="sng" dirty="0" smtClean="0">
                <a:hlinkClick r:id="rId21"/>
              </a:rPr>
              <a:t>Серпантин</a:t>
            </a:r>
            <a:endParaRPr lang="ru-RU" sz="2000" u="sng" dirty="0" smtClean="0"/>
          </a:p>
          <a:p>
            <a:r>
              <a:rPr lang="ru-RU" sz="2000" u="sng" dirty="0" smtClean="0">
                <a:hlinkClick r:id="rId22"/>
              </a:rPr>
              <a:t>Новогодние шары</a:t>
            </a:r>
            <a:endParaRPr lang="ru-RU" sz="2000" u="sng" dirty="0" smtClean="0"/>
          </a:p>
          <a:p>
            <a:r>
              <a:rPr lang="ru-RU" sz="2000" u="sng" dirty="0" smtClean="0">
                <a:hlinkClick r:id="rId23"/>
              </a:rPr>
              <a:t>Бенгальский огонь</a:t>
            </a:r>
            <a:endParaRPr lang="ru-RU" sz="2000" u="sng" dirty="0" smtClean="0"/>
          </a:p>
          <a:p>
            <a:r>
              <a:rPr lang="ru-RU" sz="2000" u="sng" dirty="0" smtClean="0">
                <a:hlinkClick r:id="rId24"/>
              </a:rPr>
              <a:t>Дед Мороз1</a:t>
            </a:r>
            <a:endParaRPr lang="ru-RU" sz="2000" u="sng" dirty="0" smtClean="0"/>
          </a:p>
          <a:p>
            <a:r>
              <a:rPr lang="ru-RU" sz="2000" u="sng" dirty="0" smtClean="0">
                <a:hlinkClick r:id="rId25"/>
              </a:rPr>
              <a:t>Снеговик1</a:t>
            </a:r>
            <a:endParaRPr lang="ru-RU" sz="2000" dirty="0"/>
          </a:p>
        </p:txBody>
      </p:sp>
      <p:sp>
        <p:nvSpPr>
          <p:cNvPr id="3" name="Управляющая кнопка: возврат 2">
            <a:hlinkClick r:id="rId26" action="ppaction://hlinksldjump" highlightClick="1"/>
          </p:cNvPr>
          <p:cNvSpPr/>
          <p:nvPr/>
        </p:nvSpPr>
        <p:spPr>
          <a:xfrm>
            <a:off x="8295053" y="123478"/>
            <a:ext cx="525419" cy="432048"/>
          </a:xfrm>
          <a:prstGeom prst="actionButtonRetur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>
            <a:hlinkClick r:id="rId2" action="ppaction://hlinksldjump"/>
          </p:cNvPr>
          <p:cNvSpPr txBox="1"/>
          <p:nvPr/>
        </p:nvSpPr>
        <p:spPr>
          <a:xfrm>
            <a:off x="4139952" y="311187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0" name="TextBox 199">
            <a:hlinkClick r:id="rId2" action="ppaction://hlinksldjump"/>
          </p:cNvPr>
          <p:cNvSpPr txBox="1"/>
          <p:nvPr/>
        </p:nvSpPr>
        <p:spPr>
          <a:xfrm>
            <a:off x="4140108" y="2476854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1" name="TextBox 200">
            <a:hlinkClick r:id="rId2" action="ppaction://hlinksldjump"/>
          </p:cNvPr>
          <p:cNvSpPr txBox="1"/>
          <p:nvPr/>
        </p:nvSpPr>
        <p:spPr>
          <a:xfrm>
            <a:off x="4140108" y="1846793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2" name="TextBox 201">
            <a:hlinkClick r:id="rId2" action="ppaction://hlinksldjump"/>
          </p:cNvPr>
          <p:cNvSpPr txBox="1"/>
          <p:nvPr/>
        </p:nvSpPr>
        <p:spPr>
          <a:xfrm>
            <a:off x="4140108" y="117985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3" name="TextBox 202">
            <a:hlinkClick r:id="rId2" action="ppaction://hlinksldjump"/>
          </p:cNvPr>
          <p:cNvSpPr txBox="1"/>
          <p:nvPr/>
        </p:nvSpPr>
        <p:spPr>
          <a:xfrm>
            <a:off x="3233223" y="311187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4" name="TextBox 203">
            <a:hlinkClick r:id="rId2" action="ppaction://hlinksldjump"/>
          </p:cNvPr>
          <p:cNvSpPr txBox="1"/>
          <p:nvPr/>
        </p:nvSpPr>
        <p:spPr>
          <a:xfrm>
            <a:off x="3233223" y="2476854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5" name="TextBox 204">
            <a:hlinkClick r:id="rId2" action="ppaction://hlinksldjump"/>
          </p:cNvPr>
          <p:cNvSpPr txBox="1"/>
          <p:nvPr/>
        </p:nvSpPr>
        <p:spPr>
          <a:xfrm>
            <a:off x="3233223" y="1846793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6" name="TextBox 205">
            <a:hlinkClick r:id="rId2" action="ppaction://hlinksldjump"/>
          </p:cNvPr>
          <p:cNvSpPr txBox="1"/>
          <p:nvPr/>
        </p:nvSpPr>
        <p:spPr>
          <a:xfrm>
            <a:off x="3233223" y="117985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7" name="TextBox 206">
            <a:hlinkClick r:id="rId2" action="ppaction://hlinksldjump"/>
          </p:cNvPr>
          <p:cNvSpPr txBox="1"/>
          <p:nvPr/>
        </p:nvSpPr>
        <p:spPr>
          <a:xfrm>
            <a:off x="2262582" y="311187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8" name="TextBox 207">
            <a:hlinkClick r:id="rId2" action="ppaction://hlinksldjump"/>
          </p:cNvPr>
          <p:cNvSpPr txBox="1"/>
          <p:nvPr/>
        </p:nvSpPr>
        <p:spPr>
          <a:xfrm>
            <a:off x="2262582" y="2476854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9" name="TextBox 208">
            <a:hlinkClick r:id="rId2" action="ppaction://hlinksldjump"/>
          </p:cNvPr>
          <p:cNvSpPr txBox="1"/>
          <p:nvPr/>
        </p:nvSpPr>
        <p:spPr>
          <a:xfrm>
            <a:off x="2262582" y="1846793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0" name="TextBox 209">
            <a:hlinkClick r:id="rId2" action="ppaction://hlinksldjump"/>
          </p:cNvPr>
          <p:cNvSpPr txBox="1"/>
          <p:nvPr/>
        </p:nvSpPr>
        <p:spPr>
          <a:xfrm>
            <a:off x="2262582" y="117985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1" name="TextBox 210">
            <a:hlinkClick r:id="rId2" action="ppaction://hlinksldjump"/>
          </p:cNvPr>
          <p:cNvSpPr txBox="1"/>
          <p:nvPr/>
        </p:nvSpPr>
        <p:spPr>
          <a:xfrm>
            <a:off x="1331640" y="311187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2" name="TextBox 211">
            <a:hlinkClick r:id="rId2" action="ppaction://hlinksldjump"/>
          </p:cNvPr>
          <p:cNvSpPr txBox="1"/>
          <p:nvPr/>
        </p:nvSpPr>
        <p:spPr>
          <a:xfrm>
            <a:off x="1331640" y="2476854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3" name="TextBox 212">
            <a:hlinkClick r:id="rId2" action="ppaction://hlinksldjump"/>
          </p:cNvPr>
          <p:cNvSpPr txBox="1"/>
          <p:nvPr/>
        </p:nvSpPr>
        <p:spPr>
          <a:xfrm>
            <a:off x="1331640" y="1846793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4" name="TextBox 213">
            <a:hlinkClick r:id="rId2" action="ppaction://hlinksldjump"/>
          </p:cNvPr>
          <p:cNvSpPr txBox="1"/>
          <p:nvPr/>
        </p:nvSpPr>
        <p:spPr>
          <a:xfrm>
            <a:off x="1331640" y="1179850"/>
            <a:ext cx="719770" cy="5278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2265615" y="3111870"/>
            <a:ext cx="719770" cy="527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1335066" y="3111870"/>
            <a:ext cx="719770" cy="527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3232973" y="3111870"/>
            <a:ext cx="719770" cy="527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6" name="TextBox 105">
            <a:hlinkClick r:id="rId6" action="ppaction://hlinksldjump"/>
          </p:cNvPr>
          <p:cNvSpPr txBox="1"/>
          <p:nvPr/>
        </p:nvSpPr>
        <p:spPr>
          <a:xfrm>
            <a:off x="2262583" y="2476854"/>
            <a:ext cx="719770" cy="527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7" name="TextBox 106">
            <a:hlinkClick r:id="rId7" action="ppaction://hlinksldjump"/>
          </p:cNvPr>
          <p:cNvSpPr txBox="1"/>
          <p:nvPr/>
        </p:nvSpPr>
        <p:spPr>
          <a:xfrm>
            <a:off x="1335210" y="2476854"/>
            <a:ext cx="719770" cy="527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8" name="TextBox 107">
            <a:hlinkClick r:id="rId8" action="ppaction://hlinksldjump"/>
          </p:cNvPr>
          <p:cNvSpPr txBox="1"/>
          <p:nvPr/>
        </p:nvSpPr>
        <p:spPr>
          <a:xfrm>
            <a:off x="3226765" y="2476854"/>
            <a:ext cx="719770" cy="527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7" name="TextBox 66">
            <a:hlinkClick r:id="rId9" action="ppaction://hlinksldjump"/>
          </p:cNvPr>
          <p:cNvSpPr txBox="1"/>
          <p:nvPr/>
        </p:nvSpPr>
        <p:spPr>
          <a:xfrm>
            <a:off x="1339693" y="1179850"/>
            <a:ext cx="719770" cy="527804"/>
          </a:xfrm>
          <a:prstGeom prst="round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TextBox 67">
            <a:hlinkClick r:id="rId10" action="ppaction://hlinksldjump"/>
          </p:cNvPr>
          <p:cNvSpPr txBox="1"/>
          <p:nvPr/>
        </p:nvSpPr>
        <p:spPr>
          <a:xfrm>
            <a:off x="2268054" y="1179850"/>
            <a:ext cx="719770" cy="527804"/>
          </a:xfrm>
          <a:prstGeom prst="round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9" name="TextBox 68">
            <a:hlinkClick r:id="rId11" action="ppaction://hlinksldjump"/>
          </p:cNvPr>
          <p:cNvSpPr txBox="1"/>
          <p:nvPr/>
        </p:nvSpPr>
        <p:spPr>
          <a:xfrm>
            <a:off x="3233224" y="1179850"/>
            <a:ext cx="719770" cy="527804"/>
          </a:xfrm>
          <a:prstGeom prst="round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1" name="TextBox 70">
            <a:hlinkClick r:id="rId12" action="ppaction://hlinksldjump"/>
          </p:cNvPr>
          <p:cNvSpPr txBox="1"/>
          <p:nvPr/>
        </p:nvSpPr>
        <p:spPr>
          <a:xfrm>
            <a:off x="2267781" y="1846793"/>
            <a:ext cx="719770" cy="527804"/>
          </a:xfrm>
          <a:prstGeom prst="round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2" name="TextBox 71">
            <a:hlinkClick r:id="rId13" action="ppaction://hlinksldjump"/>
          </p:cNvPr>
          <p:cNvSpPr txBox="1"/>
          <p:nvPr/>
        </p:nvSpPr>
        <p:spPr>
          <a:xfrm>
            <a:off x="1339398" y="1846793"/>
            <a:ext cx="719770" cy="527804"/>
          </a:xfrm>
          <a:prstGeom prst="round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3" name="TextBox 72">
            <a:hlinkClick r:id="rId14" action="ppaction://hlinksldjump"/>
          </p:cNvPr>
          <p:cNvSpPr txBox="1"/>
          <p:nvPr/>
        </p:nvSpPr>
        <p:spPr>
          <a:xfrm>
            <a:off x="3232973" y="1846793"/>
            <a:ext cx="719770" cy="527804"/>
          </a:xfrm>
          <a:prstGeom prst="round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4" name="TextBox 73">
            <a:hlinkClick r:id="rId15" action="ppaction://hlinksldjump"/>
          </p:cNvPr>
          <p:cNvSpPr txBox="1"/>
          <p:nvPr/>
        </p:nvSpPr>
        <p:spPr>
          <a:xfrm>
            <a:off x="4140109" y="1846793"/>
            <a:ext cx="719770" cy="527804"/>
          </a:xfrm>
          <a:prstGeom prst="round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5" name="TextBox 74">
            <a:hlinkClick r:id="rId16" action="ppaction://hlinksldjump"/>
          </p:cNvPr>
          <p:cNvSpPr txBox="1"/>
          <p:nvPr/>
        </p:nvSpPr>
        <p:spPr>
          <a:xfrm>
            <a:off x="4140109" y="2476854"/>
            <a:ext cx="719770" cy="527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6" name="TextBox 75">
            <a:hlinkClick r:id="rId17" action="ppaction://hlinksldjump"/>
          </p:cNvPr>
          <p:cNvSpPr txBox="1"/>
          <p:nvPr/>
        </p:nvSpPr>
        <p:spPr>
          <a:xfrm>
            <a:off x="4140109" y="1179850"/>
            <a:ext cx="719770" cy="527804"/>
          </a:xfrm>
          <a:prstGeom prst="round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4140109" y="3111870"/>
            <a:ext cx="719770" cy="527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40</a:t>
            </a:r>
            <a:endParaRPr lang="ru-RU" sz="25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080264" y="1167654"/>
            <a:ext cx="3096048" cy="540000"/>
          </a:xfrm>
          <a:prstGeom prst="round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ln w="1905"/>
                <a:solidFill>
                  <a:srgbClr val="157D1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Животные</a:t>
            </a:r>
            <a:endParaRPr lang="ru-RU" sz="2800" b="1" dirty="0">
              <a:ln w="1905"/>
              <a:solidFill>
                <a:srgbClr val="157D1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080264" y="2463798"/>
            <a:ext cx="3096048" cy="5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Зимние забавы</a:t>
            </a:r>
            <a:endParaRPr lang="ru-RU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080264" y="3111870"/>
            <a:ext cx="3096048" cy="54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ln w="1905"/>
                <a:solidFill>
                  <a:srgbClr val="562B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Украшения ёлки </a:t>
            </a:r>
            <a:endParaRPr lang="ru-RU" sz="2800" b="1" dirty="0">
              <a:ln w="1905"/>
              <a:solidFill>
                <a:srgbClr val="562B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Скругленный прямоугольник 32">
            <a:hlinkClick r:id="" action="ppaction://hlinkshowjump?jump=endshow"/>
          </p:cNvPr>
          <p:cNvSpPr/>
          <p:nvPr/>
        </p:nvSpPr>
        <p:spPr>
          <a:xfrm>
            <a:off x="4031402" y="4435247"/>
            <a:ext cx="1081195" cy="510778"/>
          </a:xfrm>
          <a:prstGeom prst="roundRect">
            <a:avLst>
              <a:gd name="adj" fmla="val 22840"/>
            </a:avLst>
          </a:prstGeom>
          <a:solidFill>
            <a:srgbClr val="B3EB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Выход</a:t>
            </a:r>
            <a:endParaRPr lang="ru-RU" sz="2400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35" y="3003797"/>
            <a:ext cx="1584173" cy="21397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0" r="5108"/>
          <a:stretch/>
        </p:blipFill>
        <p:spPr>
          <a:xfrm>
            <a:off x="35496" y="2746854"/>
            <a:ext cx="1459787" cy="2358560"/>
          </a:xfrm>
          <a:prstGeom prst="rect">
            <a:avLst/>
          </a:prstGeom>
        </p:spPr>
      </p:pic>
      <p:sp>
        <p:nvSpPr>
          <p:cNvPr id="88" name="Скругленный прямоугольник 87"/>
          <p:cNvSpPr/>
          <p:nvPr/>
        </p:nvSpPr>
        <p:spPr>
          <a:xfrm>
            <a:off x="5076056" y="1815726"/>
            <a:ext cx="3096048" cy="540000"/>
          </a:xfrm>
          <a:prstGeom prst="round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Новый год</a:t>
            </a:r>
            <a:endParaRPr lang="ru-RU" sz="2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218133"/>
            <a:ext cx="7488832" cy="7694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kern="1800" dirty="0" smtClean="0">
                <a:solidFill>
                  <a:srgbClr val="FF0000"/>
                </a:solidFill>
                <a:latin typeface="Georgia" pitchFamily="18" charset="0"/>
                <a:ea typeface="Times New Roman"/>
              </a:rPr>
              <a:t>Зимние  загадки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7" dur="indefinite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63" dur="indefinite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69" dur="indefinite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5" dur="indefinite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81" dur="indefinite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87" dur="indefinite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2" dur="indefinite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3" dur="indefinite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" grpId="0" animBg="1"/>
      <p:bldP spid="22" grpId="0" animBg="1"/>
      <p:bldP spid="23" grpId="0" animBg="1"/>
      <p:bldP spid="106" grpId="0" animBg="1"/>
      <p:bldP spid="107" grpId="0" animBg="1"/>
      <p:bldP spid="108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8316416" y="195486"/>
            <a:ext cx="576064" cy="432048"/>
          </a:xfrm>
          <a:prstGeom prst="actionButtonRetur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68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5688632" cy="523220"/>
          </a:xfrm>
          <a:prstGeom prst="rect">
            <a:avLst/>
          </a:prstGeom>
          <a:solidFill>
            <a:schemeClr val="bg1"/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/>
                <a:cs typeface="Times" panose="02020603050405020304" pitchFamily="18" charset="0"/>
              </a:rPr>
              <a:t>Зимой белый, летом серый. </a:t>
            </a:r>
            <a:endParaRPr lang="ru-RU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4760" y="1760498"/>
            <a:ext cx="1450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" panose="02020603050405020304" pitchFamily="18" charset="0"/>
              </a:rPr>
              <a:t>Заяц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" y="3374851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3808" y="1544854"/>
            <a:ext cx="3708182" cy="361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55776" y="118691"/>
            <a:ext cx="3384376" cy="756000"/>
          </a:xfrm>
          <a:prstGeom prst="rect">
            <a:avLst/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Животные</a:t>
            </a:r>
            <a:endParaRPr lang="ru-RU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71838"/>
            <a:ext cx="1321252" cy="1620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555776" y="123478"/>
            <a:ext cx="3384000" cy="756000"/>
          </a:xfrm>
          <a:prstGeom prst="roundRect">
            <a:avLst>
              <a:gd name="adj" fmla="val 0"/>
            </a:avLst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Животные</a:t>
            </a:r>
            <a:endParaRPr lang="ru-RU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2355726"/>
            <a:ext cx="1944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" panose="02020603050405020304" pitchFamily="18" charset="0"/>
              </a:rPr>
              <a:t>Лиса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8594060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Рыжая шубка по лесу плутает, хвостом след заметает.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" b="100000" l="2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78011"/>
            <a:ext cx="2880320" cy="3613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5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92" y="3472030"/>
            <a:ext cx="1321252" cy="16200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544" y="915566"/>
            <a:ext cx="6840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400" dirty="0" smtClean="0">
                <a:latin typeface="Times"/>
                <a:ea typeface="Times New Roman"/>
              </a:rPr>
              <a:t>Вопрос</a:t>
            </a:r>
            <a:endParaRPr lang="ru-RU" sz="24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7655"/>
            <a:ext cx="4753778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2555776" y="123478"/>
            <a:ext cx="3384000" cy="756000"/>
          </a:xfrm>
          <a:prstGeom prst="roundRect">
            <a:avLst>
              <a:gd name="adj" fmla="val 0"/>
            </a:avLst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Животные</a:t>
            </a:r>
            <a:endParaRPr lang="ru-RU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6840760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Зимой спит, летом-ульи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ворошит.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1944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Медведь</a:t>
            </a:r>
          </a:p>
        </p:txBody>
      </p:sp>
    </p:spTree>
    <p:extLst>
      <p:ext uri="{BB962C8B-B14F-4D97-AF65-F5344CB8AC3E}">
        <p14:creationId xmlns:p14="http://schemas.microsoft.com/office/powerpoint/2010/main" val="5368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</p:cNvPr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552" y="987374"/>
            <a:ext cx="6912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400" dirty="0" smtClean="0">
                <a:latin typeface="Times"/>
                <a:ea typeface="Times New Roman"/>
              </a:rPr>
              <a:t>Вопрос</a:t>
            </a:r>
            <a:endParaRPr lang="ru-RU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40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01770"/>
            <a:ext cx="1296016" cy="162030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564160" y="123478"/>
            <a:ext cx="3384000" cy="756000"/>
          </a:xfrm>
          <a:prstGeom prst="roundRect">
            <a:avLst>
              <a:gd name="adj" fmla="val 0"/>
            </a:avLst>
          </a:prstGeom>
          <a:solidFill>
            <a:srgbClr val="9FEF5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Животные</a:t>
            </a:r>
            <a:endParaRPr lang="ru-RU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7544" y="987574"/>
            <a:ext cx="7416824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зимой холодной, бродит злой и голодный?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49819"/>
            <a:ext cx="3528392" cy="36422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Волк</a:t>
            </a:r>
          </a:p>
        </p:txBody>
      </p:sp>
    </p:spTree>
    <p:extLst>
      <p:ext uri="{BB962C8B-B14F-4D97-AF65-F5344CB8AC3E}">
        <p14:creationId xmlns:p14="http://schemas.microsoft.com/office/powerpoint/2010/main" val="29139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40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28" y="2069913"/>
            <a:ext cx="3538904" cy="298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16192" y="110871"/>
            <a:ext cx="3384000" cy="756000"/>
          </a:xfrm>
          <a:prstGeom prst="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Новый год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6552728" cy="954107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праздничных обёртках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ярких,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ребятишек 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ждут….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56768" y="2067694"/>
            <a:ext cx="202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Подарки</a:t>
            </a:r>
          </a:p>
        </p:txBody>
      </p:sp>
    </p:spTree>
    <p:extLst>
      <p:ext uri="{BB962C8B-B14F-4D97-AF65-F5344CB8AC3E}">
        <p14:creationId xmlns:p14="http://schemas.microsoft.com/office/powerpoint/2010/main" val="14707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15816" y="110871"/>
            <a:ext cx="3384000" cy="756000"/>
          </a:xfrm>
          <a:prstGeom prst="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Новый год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Снежинка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544" y="987574"/>
            <a:ext cx="8136904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" panose="02020603050405020304" pitchFamily="18" charset="0"/>
              </a:rPr>
              <a:t>Ой растаяла пушинка стала капелькой…</a:t>
            </a:r>
            <a:endParaRPr lang="ru-RU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1471284"/>
            <a:ext cx="3744416" cy="374441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917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388488" y="159534"/>
            <a:ext cx="576000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363838"/>
            <a:ext cx="111163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435846"/>
            <a:ext cx="1296016" cy="16203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15816" y="110871"/>
            <a:ext cx="3384000" cy="756000"/>
          </a:xfrm>
          <a:prstGeom prst="rect">
            <a:avLst/>
          </a:prstGeom>
          <a:solidFill>
            <a:srgbClr val="FABD8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Новый год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5913" y="1553264"/>
            <a:ext cx="2894125" cy="350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2067694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ru-RU" sz="36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Мороз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544" y="1030043"/>
            <a:ext cx="8568824" cy="52322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" panose="02020603050405020304" pitchFamily="18" charset="0"/>
              </a:rPr>
              <a:t>Нам подарочки принёс, добрый Дедушка…</a:t>
            </a:r>
            <a:endParaRPr lang="ru-RU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3341</TotalTime>
  <Words>275</Words>
  <Application>Microsoft Office PowerPoint</Application>
  <PresentationFormat>Экран (16:9)</PresentationFormat>
  <Paragraphs>115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Анна</cp:lastModifiedBy>
  <cp:revision>157</cp:revision>
  <dcterms:created xsi:type="dcterms:W3CDTF">2018-01-19T13:57:49Z</dcterms:created>
  <dcterms:modified xsi:type="dcterms:W3CDTF">2020-01-06T17:35:17Z</dcterms:modified>
</cp:coreProperties>
</file>