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2407028" cy="3068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4/12/19/11162680.png" TargetMode="External"/><Relationship Id="rId13" Type="http://schemas.openxmlformats.org/officeDocument/2006/relationships/hyperlink" Target="http://www.stihi.ru/pics/2017/02/17/10551.jpg" TargetMode="External"/><Relationship Id="rId3" Type="http://schemas.openxmlformats.org/officeDocument/2006/relationships/hyperlink" Target="http://www.playcast.ru/uploads/2016/12/08/20809977.png" TargetMode="External"/><Relationship Id="rId7" Type="http://schemas.openxmlformats.org/officeDocument/2006/relationships/hyperlink" Target="http://www.playcast.ru/uploads/2014/12/20/11187366.png" TargetMode="External"/><Relationship Id="rId12" Type="http://schemas.openxmlformats.org/officeDocument/2006/relationships/hyperlink" Target="http://www.tovarymalisham.ru/sites/default/files/4_70.jpg" TargetMode="External"/><Relationship Id="rId2" Type="http://schemas.openxmlformats.org/officeDocument/2006/relationships/hyperlink" Target="http://framepiconline.com/frames/preview/winter/546997f163e1a_b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veferrari.l.o.pic.centerblog.net/d197da1e.png" TargetMode="External"/><Relationship Id="rId11" Type="http://schemas.openxmlformats.org/officeDocument/2006/relationships/hyperlink" Target="http://rebenok96.ru/rebshop/thimg/thumb_mytoys_4295764-01.jpg" TargetMode="External"/><Relationship Id="rId5" Type="http://schemas.openxmlformats.org/officeDocument/2006/relationships/hyperlink" Target="http://img1.liveinternet.ru/images/attach/c/7/95/504/95504561_RRyoRR__37_.png" TargetMode="External"/><Relationship Id="rId10" Type="http://schemas.openxmlformats.org/officeDocument/2006/relationships/hyperlink" Target="http://sport-label.ru/components/com_virtuemart/shop_image/product/FP_050___________50cd9346b1772.jpg" TargetMode="External"/><Relationship Id="rId4" Type="http://schemas.openxmlformats.org/officeDocument/2006/relationships/hyperlink" Target="http://kartinkiprazdnik.ru/wp-content/uploads/2014/12/snegurochka-risovannaya2.png" TargetMode="External"/><Relationship Id="rId9" Type="http://schemas.openxmlformats.org/officeDocument/2006/relationships/hyperlink" Target="http://www.playcast.ru/uploads/2015/12/15/16330243.gif" TargetMode="External"/><Relationship Id="rId14" Type="http://schemas.openxmlformats.org/officeDocument/2006/relationships/hyperlink" Target="http://img1.liveinternet.ru/images/attach/c/4/80/282/80282057_41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204864"/>
            <a:ext cx="2304256" cy="383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05273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Загадки от Деда Мороза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Рисунок 14" descr="и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437112"/>
            <a:ext cx="1327828" cy="1844205"/>
          </a:xfrm>
          <a:prstGeom prst="rect">
            <a:avLst/>
          </a:prstGeom>
        </p:spPr>
      </p:pic>
      <p:pic>
        <p:nvPicPr>
          <p:cNvPr id="16" name="Рисунок 15" descr="з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365104"/>
            <a:ext cx="1624587" cy="2130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24744"/>
            <a:ext cx="4490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 крыше, ледяные,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Леденцы висят.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Манят своим видом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Маленьких ребят.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Хочешь сбить? Старайся!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Но, есть их, не пытайся!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(Сосульки)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2946218" y="3573016"/>
            <a:ext cx="4483279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84784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Нарядная, забавная, на Новый год я главная! 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(Новогодняя елка.)</a:t>
            </a:r>
          </a:p>
          <a:p>
            <a:endParaRPr lang="ru-RU" dirty="0"/>
          </a:p>
        </p:txBody>
      </p:sp>
      <p:pic>
        <p:nvPicPr>
          <p:cNvPr id="3" name="Рисунок 2" descr="з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898" y="2204864"/>
            <a:ext cx="2777642" cy="36427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268760"/>
            <a:ext cx="4515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Он приходит к нам зимой,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длинной белой бородой.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Этот славный, добрый дед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шубу теплую одет?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(Дед Мороз) 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е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2525811" cy="2968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08720"/>
            <a:ext cx="38954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Она такая заводная,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Точеная у ней фигурка,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Приходит с Дедушкой Морозом,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Ну а зовут ее…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(Снегурка)</a:t>
            </a:r>
          </a:p>
          <a:p>
            <a:endParaRPr lang="ru-RU" dirty="0"/>
          </a:p>
        </p:txBody>
      </p:sp>
      <p:pic>
        <p:nvPicPr>
          <p:cNvPr id="3" name="Рисунок 2" descr="н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780928"/>
            <a:ext cx="2002906" cy="3336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836712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Интернет ресурс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1.</a:t>
            </a:r>
            <a:r>
              <a:rPr lang="ru-RU" sz="2000" u="sng" dirty="0" smtClean="0">
                <a:hlinkClick r:id="rId2"/>
              </a:rPr>
              <a:t>фон</a:t>
            </a:r>
            <a:endParaRPr lang="ru-RU" sz="2000" u="sng" dirty="0" smtClean="0"/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2.</a:t>
            </a:r>
            <a:r>
              <a:rPr lang="ru-RU" sz="2000" u="sng" dirty="0" smtClean="0">
                <a:hlinkClick r:id="rId3"/>
              </a:rPr>
              <a:t>Дед Мороз</a:t>
            </a:r>
            <a:endParaRPr lang="ru-RU" sz="2000" u="sng" dirty="0" smtClean="0"/>
          </a:p>
          <a:p>
            <a:r>
              <a:rPr lang="ru-RU" sz="2000" u="sng" dirty="0" smtClean="0"/>
              <a:t>3.</a:t>
            </a:r>
            <a:r>
              <a:rPr lang="ru-RU" sz="2000" u="sng" dirty="0" smtClean="0">
                <a:hlinkClick r:id="rId4"/>
              </a:rPr>
              <a:t>Снегурка</a:t>
            </a:r>
            <a:endParaRPr lang="ru-RU" sz="2000" u="sng" dirty="0" smtClean="0"/>
          </a:p>
          <a:p>
            <a:r>
              <a:rPr lang="ru-RU" sz="2000" u="sng" dirty="0" smtClean="0"/>
              <a:t>4.</a:t>
            </a:r>
            <a:r>
              <a:rPr lang="ru-RU" sz="2000" u="sng" dirty="0" smtClean="0">
                <a:hlinkClick r:id="rId5"/>
              </a:rPr>
              <a:t> Ёлка</a:t>
            </a:r>
            <a:endParaRPr lang="ru-RU" sz="2000" u="sng" dirty="0" smtClean="0"/>
          </a:p>
          <a:p>
            <a:r>
              <a:rPr lang="ru-RU" sz="2000" u="sng" dirty="0" smtClean="0"/>
              <a:t>5.</a:t>
            </a:r>
            <a:r>
              <a:rPr lang="ru-RU" sz="2000" u="sng" dirty="0" smtClean="0">
                <a:hlinkClick r:id="rId6"/>
              </a:rPr>
              <a:t> Снеговик</a:t>
            </a:r>
            <a:endParaRPr lang="ru-RU" sz="2000" u="sng" dirty="0" smtClean="0"/>
          </a:p>
          <a:p>
            <a:r>
              <a:rPr lang="ru-RU" sz="2000" u="sng" dirty="0" smtClean="0"/>
              <a:t>6.</a:t>
            </a:r>
            <a:r>
              <a:rPr lang="ru-RU" sz="2000" u="sng" dirty="0" smtClean="0">
                <a:hlinkClick r:id="rId7"/>
              </a:rPr>
              <a:t> зимний пейзаж</a:t>
            </a:r>
            <a:endParaRPr lang="ru-RU" sz="2000" u="sng" dirty="0" smtClean="0"/>
          </a:p>
          <a:p>
            <a:r>
              <a:rPr lang="ru-RU" sz="2000" u="sng" dirty="0" smtClean="0"/>
              <a:t>7.</a:t>
            </a:r>
            <a:r>
              <a:rPr lang="ru-RU" sz="2000" u="sng" dirty="0" smtClean="0">
                <a:hlinkClick r:id="rId8"/>
              </a:rPr>
              <a:t> Снежинка</a:t>
            </a:r>
            <a:endParaRPr lang="ru-RU" sz="2000" u="sng" dirty="0" smtClean="0"/>
          </a:p>
          <a:p>
            <a:r>
              <a:rPr lang="ru-RU" sz="2000" u="sng" dirty="0" smtClean="0"/>
              <a:t>8.</a:t>
            </a:r>
            <a:r>
              <a:rPr lang="ru-RU" sz="2000" u="sng" dirty="0" smtClean="0">
                <a:hlinkClick r:id="rId9"/>
              </a:rPr>
              <a:t> Сосульки</a:t>
            </a:r>
            <a:endParaRPr lang="ru-RU" sz="2000" u="sng" dirty="0" smtClean="0"/>
          </a:p>
          <a:p>
            <a:r>
              <a:rPr lang="ru-RU" sz="2000" u="sng" dirty="0" smtClean="0"/>
              <a:t>9.</a:t>
            </a:r>
            <a:r>
              <a:rPr lang="ru-RU" sz="2000" u="sng" dirty="0" smtClean="0">
                <a:hlinkClick r:id="rId10"/>
              </a:rPr>
              <a:t> Коньки</a:t>
            </a:r>
            <a:endParaRPr lang="ru-RU" sz="2000" u="sng" dirty="0" smtClean="0"/>
          </a:p>
          <a:p>
            <a:r>
              <a:rPr lang="ru-RU" sz="2000" u="sng" dirty="0" smtClean="0"/>
              <a:t>10.</a:t>
            </a:r>
            <a:r>
              <a:rPr lang="ru-RU" sz="2000" u="sng" dirty="0" smtClean="0">
                <a:hlinkClick r:id="rId11"/>
              </a:rPr>
              <a:t> Лыжи</a:t>
            </a:r>
            <a:endParaRPr lang="ru-RU" sz="2000" u="sng" dirty="0" smtClean="0"/>
          </a:p>
          <a:p>
            <a:r>
              <a:rPr lang="ru-RU" sz="2000" u="sng" dirty="0" smtClean="0"/>
              <a:t>11.</a:t>
            </a:r>
            <a:r>
              <a:rPr lang="ru-RU" sz="2000" u="sng" dirty="0" smtClean="0">
                <a:hlinkClick r:id="rId12"/>
              </a:rPr>
              <a:t> Санки</a:t>
            </a:r>
            <a:endParaRPr lang="ru-RU" sz="2000" u="sng" dirty="0" smtClean="0"/>
          </a:p>
          <a:p>
            <a:r>
              <a:rPr lang="ru-RU" sz="2000" u="sng" dirty="0" smtClean="0"/>
              <a:t>12.</a:t>
            </a:r>
            <a:r>
              <a:rPr lang="ru-RU" sz="2000" u="sng" dirty="0" smtClean="0">
                <a:hlinkClick r:id="rId13"/>
              </a:rPr>
              <a:t> Лёд</a:t>
            </a:r>
            <a:endParaRPr lang="ru-RU" sz="2000" u="sng" dirty="0" smtClean="0"/>
          </a:p>
          <a:p>
            <a:r>
              <a:rPr lang="ru-RU" sz="2000" u="sng" dirty="0" smtClean="0"/>
              <a:t>13.</a:t>
            </a:r>
            <a:r>
              <a:rPr lang="ru-RU" sz="2000" u="sng" dirty="0" smtClean="0">
                <a:hlinkClick r:id="rId14"/>
              </a:rPr>
              <a:t> Дед Мороз 2</a:t>
            </a:r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3" y="1124744"/>
            <a:ext cx="5256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Загадки – прекраснейший материал и способ развития и воспитания детей. В форме веселой и непринужденной игры вы раскрываете целый мир, наполненный деталями, подобиями, яркими образами и множеством неизведанного. Особое место среди такого игрового материала занимают загадки для детей о временах года и связанными с ними явлениями природы, праздниками. Так постепенно формируется целостная картина мира.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80728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каждым днем все холоднее,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Греет солнце все слабее,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Всюду снег, как бахрома, —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Значит, к нам пришла... (зима)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83514"/>
            <a:ext cx="4392488" cy="3294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196752"/>
            <a:ext cx="3543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неба звездочки летят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на солнышке блестят.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Точно в танце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балеринки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Кружатся зимой...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(снежинки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" name="Рисунок 2" descr="и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2653496" cy="2636912"/>
          </a:xfrm>
          <a:prstGeom prst="rect">
            <a:avLst/>
          </a:prstGeom>
        </p:spPr>
      </p:pic>
      <p:pic>
        <p:nvPicPr>
          <p:cNvPr id="4" name="Рисунок 3" descr="и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05064"/>
            <a:ext cx="1856427" cy="1844824"/>
          </a:xfrm>
          <a:prstGeom prst="rect">
            <a:avLst/>
          </a:prstGeom>
        </p:spPr>
      </p:pic>
      <p:pic>
        <p:nvPicPr>
          <p:cNvPr id="5" name="Рисунок 4" descr="и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836712"/>
            <a:ext cx="2218731" cy="2204864"/>
          </a:xfrm>
          <a:prstGeom prst="rect">
            <a:avLst/>
          </a:prstGeom>
        </p:spPr>
      </p:pic>
      <p:pic>
        <p:nvPicPr>
          <p:cNvPr id="6" name="Рисунок 5" descr="и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780928"/>
            <a:ext cx="2725957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268760"/>
            <a:ext cx="36975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Заморозил чародей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озера, и ручей.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Холодом дышал, и вот —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вода в ручье, а... (лед)</a:t>
            </a:r>
          </a:p>
          <a:p>
            <a:endParaRPr lang="ru-RU" dirty="0"/>
          </a:p>
        </p:txBody>
      </p:sp>
      <p:pic>
        <p:nvPicPr>
          <p:cNvPr id="3" name="Рисунок 2" descr="л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47625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40768"/>
            <a:ext cx="3400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из снега,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смешной,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 дворе стоит с метлой,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не мал и не велик,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Зовут его все…(Снеговик)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и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1961378" cy="2724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340768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Все лето стояли, зимы ожидали.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Дождались поры - помчались с горы.  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                                                         (Санки.)</a:t>
            </a:r>
          </a:p>
          <a:p>
            <a:endParaRPr lang="ru-RU" dirty="0"/>
          </a:p>
        </p:txBody>
      </p:sp>
      <p:pic>
        <p:nvPicPr>
          <p:cNvPr id="4" name="Рисунок 3" descr="са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924944"/>
            <a:ext cx="4224119" cy="24521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052736"/>
            <a:ext cx="4536504" cy="219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Мы - проворные сестрицы,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быстро бегать мастерицы,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дождь - лежим, в снег - бежим,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уж такой у нас режим.   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    (Лыжи.)</a:t>
            </a:r>
          </a:p>
          <a:p>
            <a:endParaRPr lang="ru-RU" dirty="0"/>
          </a:p>
        </p:txBody>
      </p:sp>
      <p:pic>
        <p:nvPicPr>
          <p:cNvPr id="3" name="Рисунок 2" descr="лы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582" y="2708920"/>
            <a:ext cx="4279417" cy="2790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96752"/>
            <a:ext cx="6552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Мои новые дружки и блестящи, и легки,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на льду со мной резвятся, и мороза не боятся. 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  (Коньки.)</a:t>
            </a:r>
          </a:p>
          <a:p>
            <a:endParaRPr lang="ru-RU" dirty="0"/>
          </a:p>
        </p:txBody>
      </p:sp>
      <p:pic>
        <p:nvPicPr>
          <p:cNvPr id="3" name="Рисунок 2" descr="ко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465" y="2420888"/>
            <a:ext cx="4158439" cy="296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Анна</cp:lastModifiedBy>
  <cp:revision>15</cp:revision>
  <dcterms:created xsi:type="dcterms:W3CDTF">2017-11-12T15:24:43Z</dcterms:created>
  <dcterms:modified xsi:type="dcterms:W3CDTF">2020-01-06T17:34:08Z</dcterms:modified>
</cp:coreProperties>
</file>