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1" r:id="rId4"/>
    <p:sldId id="273" r:id="rId5"/>
    <p:sldId id="274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5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08" y="-96"/>
      </p:cViewPr>
      <p:guideLst>
        <p:guide orient="horz" pos="1688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3F3FB-8922-494D-AA29-B6960D5FC859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AEC8-AD4C-4237-A45D-6CA830B3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4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-32" y="7050"/>
            <a:ext cx="9144000" cy="5157000"/>
          </a:xfrm>
          <a:prstGeom prst="frame">
            <a:avLst>
              <a:gd name="adj1" fmla="val 2156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Рисунок2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2646" y="4860000"/>
            <a:ext cx="1494261" cy="2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s://yandex.ru/images/search?cbir_id=f6h--oQUlew86i7JggTGHA&amp;text=&amp;url=&amp;img_url=http://dmtinc.cl/imagenes/zwEYn.png&amp;pos=11&amp;rpt=imagelike&amp;_=1447995500441" TargetMode="External"/><Relationship Id="rId7" Type="http://schemas.openxmlformats.org/officeDocument/2006/relationships/hyperlink" Target="http://www.playcast.ru/uploads/2016/07/13/19276971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graemsa.ru/igry-dlja-detej/poznavatelnye-igry/igra-jagodnoe-varene" TargetMode="External"/><Relationship Id="rId5" Type="http://schemas.openxmlformats.org/officeDocument/2006/relationships/hyperlink" Target="http://kingmenu.ru/uploads/Goods/62378/min_%D0%B4%D0%B5%D1%81%D0%B5%D1%80%D1%82%D1%8B2.png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cdn.mysitemyway.com/etc-mysitemyway/icons/legacy-previews/icons/simple-red-square-icons-alphanumeric/128127-simple-red-square-icon-alphanumeric-crossing.png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83348"/>
            <a:ext cx="6929486" cy="222766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>
                  <a:solidFill>
                    <a:srgbClr val="0070C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Дидактическая игра</a:t>
            </a:r>
            <a:br>
              <a:rPr lang="ru-RU" sz="4000" b="1" dirty="0" smtClean="0">
                <a:ln>
                  <a:solidFill>
                    <a:srgbClr val="0070C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</a:br>
            <a:r>
              <a:rPr lang="ru-RU" sz="6700" b="1" dirty="0" smtClean="0">
                <a:ln>
                  <a:solidFill>
                    <a:srgbClr val="0070C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«Ягодное варенье»</a:t>
            </a:r>
            <a:endParaRPr lang="ru-RU" sz="8000" b="1" dirty="0">
              <a:ln>
                <a:solidFill>
                  <a:srgbClr val="0070C0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6" name="Рисунок 5" descr="56949508806ca2d9de57b8b36d3835c62d63b2071d7_b.jpg">
            <a:hlinkClick r:id="rId3" action="ppaction://hlinksldjump"/>
          </p:cNvPr>
          <p:cNvPicPr>
            <a:picLocks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64008"/>
            <a:ext cx="612000" cy="612000"/>
          </a:xfrm>
          <a:prstGeom prst="rect">
            <a:avLst/>
          </a:prstGeom>
        </p:spPr>
      </p:pic>
      <p:pic>
        <p:nvPicPr>
          <p:cNvPr id="7" name="Рисунок 6" descr="170444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220440"/>
            <a:ext cx="4365750" cy="2655566"/>
          </a:xfrm>
          <a:prstGeom prst="rect">
            <a:avLst/>
          </a:prstGeom>
        </p:spPr>
      </p:pic>
      <p:pic>
        <p:nvPicPr>
          <p:cNvPr id="9" name="Рисунок 8" descr="0_5350a_784b5909_XXL0.png">
            <a:hlinkClick r:id="" action="ppaction://hlinkshowjump?jump=nextslide"/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4371950"/>
            <a:ext cx="612000" cy="612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ар 2.png"/>
          <p:cNvPicPr>
            <a:picLocks noChangeAspect="1"/>
          </p:cNvPicPr>
          <p:nvPr/>
        </p:nvPicPr>
        <p:blipFill>
          <a:blip r:embed="rId2" cstate="print"/>
          <a:srcRect r="59818"/>
          <a:stretch>
            <a:fillRect/>
          </a:stretch>
        </p:blipFill>
        <p:spPr>
          <a:xfrm>
            <a:off x="4932040" y="2920306"/>
            <a:ext cx="1584176" cy="936000"/>
          </a:xfrm>
          <a:prstGeom prst="rect">
            <a:avLst/>
          </a:prstGeom>
        </p:spPr>
      </p:pic>
      <p:pic>
        <p:nvPicPr>
          <p:cNvPr id="2" name="Рисунок 1" descr="кл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818" y="771550"/>
            <a:ext cx="4497387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323528" y="1419622"/>
            <a:ext cx="1224136" cy="14401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1763688" y="1009278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3203848" y="1491630"/>
            <a:ext cx="151216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3419872" y="3003798"/>
            <a:ext cx="1224136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ар 2.png"/>
          <p:cNvPicPr>
            <a:picLocks noChangeAspect="1"/>
          </p:cNvPicPr>
          <p:nvPr/>
        </p:nvPicPr>
        <p:blipFill>
          <a:blip r:embed="rId2" cstate="print"/>
          <a:srcRect r="39728"/>
          <a:stretch>
            <a:fillRect/>
          </a:stretch>
        </p:blipFill>
        <p:spPr>
          <a:xfrm>
            <a:off x="4932040" y="2920306"/>
            <a:ext cx="2376264" cy="936000"/>
          </a:xfrm>
          <a:prstGeom prst="rect">
            <a:avLst/>
          </a:prstGeom>
        </p:spPr>
      </p:pic>
      <p:pic>
        <p:nvPicPr>
          <p:cNvPr id="2" name="Рисунок 1" descr="кл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317" y="771550"/>
            <a:ext cx="4484389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467544" y="1491630"/>
            <a:ext cx="1152128" cy="14401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907704" y="937270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3203848" y="1491630"/>
            <a:ext cx="151216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19872" y="2859782"/>
            <a:ext cx="1152128" cy="1152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ар 2.png"/>
          <p:cNvPicPr>
            <a:picLocks noChangeAspect="1"/>
          </p:cNvPicPr>
          <p:nvPr/>
        </p:nvPicPr>
        <p:blipFill>
          <a:blip r:embed="rId2" cstate="print"/>
          <a:srcRect r="19637"/>
          <a:stretch>
            <a:fillRect/>
          </a:stretch>
        </p:blipFill>
        <p:spPr>
          <a:xfrm>
            <a:off x="4932040" y="2920306"/>
            <a:ext cx="3168352" cy="936000"/>
          </a:xfrm>
          <a:prstGeom prst="rect">
            <a:avLst/>
          </a:prstGeom>
        </p:spPr>
      </p:pic>
      <p:pic>
        <p:nvPicPr>
          <p:cNvPr id="2" name="Рисунок 1" descr="кл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316" y="771550"/>
            <a:ext cx="4458392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323528" y="1491630"/>
            <a:ext cx="1296144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979712" y="1059582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19872" y="1275606"/>
            <a:ext cx="1224136" cy="17281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19872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ар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920306"/>
            <a:ext cx="3942543" cy="936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23528" y="1851670"/>
            <a:ext cx="936104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547664" y="1153294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131840" y="1275606"/>
            <a:ext cx="151216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419872" y="2859782"/>
            <a:ext cx="1224136" cy="14401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60032" y="198813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blipFill>
                  <a:blip r:embed="rId8"/>
                  <a:stretch>
                    <a:fillRect/>
                  </a:stretch>
                </a:blipFill>
                <a:latin typeface="Arial Black" pitchFamily="34" charset="0"/>
              </a:rPr>
              <a:t>Умница!</a:t>
            </a:r>
          </a:p>
        </p:txBody>
      </p:sp>
      <p:pic>
        <p:nvPicPr>
          <p:cNvPr id="22" name="Рисунок 21" descr="1927697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27584" y="951950"/>
            <a:ext cx="3420000" cy="3420000"/>
          </a:xfrm>
          <a:prstGeom prst="rect">
            <a:avLst/>
          </a:prstGeom>
        </p:spPr>
      </p:pic>
      <p:pic>
        <p:nvPicPr>
          <p:cNvPr id="23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388424" y="4480022"/>
            <a:ext cx="540000" cy="5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Источники</a:t>
            </a:r>
            <a:endParaRPr lang="ru-RU" b="1" dirty="0">
              <a:ln>
                <a:solidFill>
                  <a:sysClr val="windowText" lastClr="000000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hlinkClick r:id="rId3"/>
              </a:rPr>
              <a:t>i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4"/>
              </a:rPr>
              <a:t>Х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5"/>
              </a:rPr>
              <a:t>Поднос с вареньем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6"/>
              </a:rPr>
              <a:t>Ягодное варенье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  <a:hlinkClick r:id="rId7"/>
              </a:rPr>
              <a:t>Карлсон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19276971.png">
            <a:hlinkClick r:id="rId8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4634309" y="1275606"/>
            <a:ext cx="3394075" cy="3394075"/>
          </a:xfrm>
        </p:spPr>
      </p:pic>
      <p:pic>
        <p:nvPicPr>
          <p:cNvPr id="7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79512" y="141480"/>
            <a:ext cx="540000" cy="5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95486"/>
            <a:ext cx="871296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Лето - это пора вкусных, сладких, ароматных ягод! Но ведь полакомиться спелой клубникой, малиной, черникой, смородиной или вишней хочется не только в жаркое время года. Поэтому из летних ягод - лесных или садовых, - варят вкусное варенье, баночку с которым так приятно открыть холодным зимним вечером и вспомнить о лете! Сейчас мы проверим, как хорошо ты знаком с разными видами ягод, и сможешь ли ты найти подходящую ягодку среди пяти вариантов. Прочитай название варенья, которое находится в баночке, и определи, из каких ягод оно было сварено. Выбери ответ с помощью мышки и переходи к следующему заданию, пополняя запасы!</a:t>
            </a:r>
            <a:endParaRPr lang="ru-RU" sz="24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0_5350a_784b5909_XXL0.png">
            <a:hlinkClick r:id="" action="ppaction://hlinkshowjump?jump=nextslide"/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4371950"/>
            <a:ext cx="612000" cy="612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970" y="771550"/>
            <a:ext cx="4424815" cy="3672408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95536" y="1131590"/>
            <a:ext cx="1296144" cy="16561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2051720" y="915566"/>
            <a:ext cx="151216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91880" y="1923678"/>
            <a:ext cx="1152128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19872" y="3075806"/>
            <a:ext cx="1152128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pol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13" name="Рисунок 12" descr="pol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969" y="793835"/>
            <a:ext cx="4478679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51520" y="3003798"/>
            <a:ext cx="1224136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95536" y="1131590"/>
            <a:ext cx="1224136" cy="16561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051720" y="1081286"/>
            <a:ext cx="1368152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491880" y="1923678"/>
            <a:ext cx="1152128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3888" y="3291830"/>
            <a:ext cx="1008112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вар 1.png"/>
          <p:cNvPicPr>
            <a:picLocks noChangeAspect="1"/>
          </p:cNvPicPr>
          <p:nvPr/>
        </p:nvPicPr>
        <p:blipFill>
          <a:blip r:embed="rId6" cstate="print"/>
          <a:srcRect r="80363"/>
          <a:stretch>
            <a:fillRect/>
          </a:stretch>
        </p:blipFill>
        <p:spPr>
          <a:xfrm>
            <a:off x="4949935" y="987574"/>
            <a:ext cx="774193" cy="936000"/>
          </a:xfrm>
          <a:prstGeom prst="rect">
            <a:avLst/>
          </a:prstGeom>
        </p:spPr>
      </p:pic>
      <p:pic>
        <p:nvPicPr>
          <p:cNvPr id="12" name="Рисунок 11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13" name="Рисунок 12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112" y="793835"/>
            <a:ext cx="4458392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23528" y="1995686"/>
            <a:ext cx="1080120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475656" y="1081286"/>
            <a:ext cx="1368152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275856" y="1491630"/>
            <a:ext cx="1368152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419872" y="3075806"/>
            <a:ext cx="1152128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вар 1.png"/>
          <p:cNvPicPr>
            <a:picLocks noChangeAspect="1"/>
          </p:cNvPicPr>
          <p:nvPr/>
        </p:nvPicPr>
        <p:blipFill>
          <a:blip r:embed="rId6" cstate="print"/>
          <a:srcRect r="60272"/>
          <a:stretch>
            <a:fillRect/>
          </a:stretch>
        </p:blipFill>
        <p:spPr>
          <a:xfrm>
            <a:off x="4949935" y="987574"/>
            <a:ext cx="1566281" cy="936000"/>
          </a:xfrm>
          <a:prstGeom prst="rect">
            <a:avLst/>
          </a:prstGeom>
        </p:spPr>
      </p:pic>
      <p:pic>
        <p:nvPicPr>
          <p:cNvPr id="16" name="Рисунок 15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17" name="Рисунок 16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112" y="771550"/>
            <a:ext cx="4458392" cy="3661324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51520" y="2859782"/>
            <a:ext cx="1224136" cy="13681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95536" y="1131590"/>
            <a:ext cx="1080120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691680" y="915566"/>
            <a:ext cx="1296144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347864" y="1275606"/>
            <a:ext cx="1296144" cy="151216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19872" y="3291830"/>
            <a:ext cx="115212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вар 1.png"/>
          <p:cNvPicPr>
            <a:picLocks noChangeAspect="1"/>
          </p:cNvPicPr>
          <p:nvPr/>
        </p:nvPicPr>
        <p:blipFill>
          <a:blip r:embed="rId6" cstate="print"/>
          <a:srcRect r="40182"/>
          <a:stretch>
            <a:fillRect/>
          </a:stretch>
        </p:blipFill>
        <p:spPr>
          <a:xfrm>
            <a:off x="4949935" y="987574"/>
            <a:ext cx="2358369" cy="936000"/>
          </a:xfrm>
          <a:prstGeom prst="rect">
            <a:avLst/>
          </a:prstGeom>
        </p:spPr>
      </p:pic>
      <p:pic>
        <p:nvPicPr>
          <p:cNvPr id="17" name="Рисунок 16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18" name="Рисунок 17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71550"/>
            <a:ext cx="4536000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23528" y="1851670"/>
            <a:ext cx="936104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547664" y="1153294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131840" y="1275606"/>
            <a:ext cx="151216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419872" y="2859782"/>
            <a:ext cx="1224136" cy="14401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вар 1.png"/>
          <p:cNvPicPr>
            <a:picLocks noChangeAspect="1"/>
          </p:cNvPicPr>
          <p:nvPr/>
        </p:nvPicPr>
        <p:blipFill>
          <a:blip r:embed="rId6" cstate="print"/>
          <a:srcRect r="18264"/>
          <a:stretch>
            <a:fillRect/>
          </a:stretch>
        </p:blipFill>
        <p:spPr>
          <a:xfrm>
            <a:off x="4949935" y="987574"/>
            <a:ext cx="3222465" cy="936000"/>
          </a:xfrm>
          <a:prstGeom prst="rect">
            <a:avLst/>
          </a:prstGeom>
        </p:spPr>
      </p:pic>
      <p:pic>
        <p:nvPicPr>
          <p:cNvPr id="18" name="Рисунок 17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733" y="771550"/>
            <a:ext cx="4464000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51520" y="3147814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23528" y="1491630"/>
            <a:ext cx="1368152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907704" y="987574"/>
            <a:ext cx="1152128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131840" y="1347614"/>
            <a:ext cx="151216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419872" y="2859782"/>
            <a:ext cx="1224136" cy="14401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ар 2.png"/>
          <p:cNvPicPr>
            <a:picLocks noChangeAspect="1"/>
          </p:cNvPicPr>
          <p:nvPr/>
        </p:nvPicPr>
        <p:blipFill>
          <a:blip r:embed="rId2" cstate="print"/>
          <a:srcRect r="79909"/>
          <a:stretch>
            <a:fillRect/>
          </a:stretch>
        </p:blipFill>
        <p:spPr>
          <a:xfrm>
            <a:off x="4932040" y="2920306"/>
            <a:ext cx="792088" cy="936000"/>
          </a:xfrm>
          <a:prstGeom prst="rect">
            <a:avLst/>
          </a:prstGeom>
        </p:spPr>
      </p:pic>
      <p:pic>
        <p:nvPicPr>
          <p:cNvPr id="2" name="Рисунок 1" descr="кл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567" y="771550"/>
            <a:ext cx="4477890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23528" y="1851670"/>
            <a:ext cx="936104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547664" y="987574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3131840" y="1275606"/>
            <a:ext cx="1080120" cy="158417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91880" y="3291830"/>
            <a:ext cx="1080120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130</Words>
  <Application>Microsoft Office PowerPoint</Application>
  <PresentationFormat>Экран (16:9)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Дидактическая игра «Ягодное варенье»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Ягодное варенье</dc:title>
  <dc:creator>Неверова О.И.</dc:creator>
  <cp:lastModifiedBy>Анна</cp:lastModifiedBy>
  <cp:revision>93</cp:revision>
  <dcterms:modified xsi:type="dcterms:W3CDTF">2020-01-06T17:47:57Z</dcterms:modified>
</cp:coreProperties>
</file>