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6" r:id="rId2"/>
    <p:sldId id="257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66" r:id="rId11"/>
    <p:sldId id="267" r:id="rId12"/>
    <p:sldId id="25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0F0"/>
    <a:srgbClr val="F3DEDD"/>
    <a:srgbClr val="99CC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43" autoAdjust="0"/>
  </p:normalViewPr>
  <p:slideViewPr>
    <p:cSldViewPr>
      <p:cViewPr>
        <p:scale>
          <a:sx n="114" d="100"/>
          <a:sy n="114" d="100"/>
        </p:scale>
        <p:origin x="-918" y="-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1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68D7F7-8B04-41E5-9B8E-0B2D372E22BC}" type="datetimeFigureOut">
              <a:rPr lang="ru-RU" smtClean="0"/>
              <a:t>06.01.2020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2B66DC-4415-4EB6-B524-74B2E7732F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318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 нажатии на игрушку она начинает движение,  дождаться окончания движения и перейти на другой слайд.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B66DC-4415-4EB6-B524-74B2E7732FDD}" type="slidenum">
              <a:rPr lang="ru-RU" smtClean="0"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accent6">
              <a:lumMod val="75000"/>
              <a:alpha val="45000"/>
            </a:schemeClr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H="1">
            <a:off x="0" y="0"/>
            <a:ext cx="2071702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99CCFF">
              <a:alpha val="40000"/>
            </a:srgbClr>
          </a:solidFill>
          <a:ln w="952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  <p:sndAc>
      <p:stSnd>
        <p:snd r:embed="rId1" name="Petuh_krichit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  <p:sndAc>
      <p:stSnd>
        <p:snd r:embed="rId1" name="Petuh_krichit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  <p:sndAc>
      <p:stSnd>
        <p:snd r:embed="rId1" name="Petuh_krichit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  <p:sndAc>
      <p:stSnd>
        <p:snd r:embed="rId1" name="Petuh_krichit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  <p:sndAc>
      <p:stSnd>
        <p:snd r:embed="rId1" name="Petuh_krichit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  <p:sndAc>
      <p:stSnd>
        <p:snd r:embed="rId1" name="Petuh_krichit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accent6">
              <a:lumMod val="75000"/>
              <a:alpha val="45000"/>
            </a:schemeClr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H="1">
            <a:off x="0" y="0"/>
            <a:ext cx="2571736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99CCFF">
              <a:alpha val="40000"/>
            </a:srgbClr>
          </a:solidFill>
          <a:ln w="952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Текст 2"/>
          <p:cNvSpPr>
            <a:spLocks noGrp="1"/>
          </p:cNvSpPr>
          <p:nvPr>
            <p:ph type="body" idx="13"/>
          </p:nvPr>
        </p:nvSpPr>
        <p:spPr>
          <a:xfrm>
            <a:off x="6572264" y="6143644"/>
            <a:ext cx="2428892" cy="50006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1">
                <a:solidFill>
                  <a:srgbClr val="F8F8F8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dirty="0" smtClean="0"/>
              <a:t>Образец текста</a:t>
            </a:r>
          </a:p>
        </p:txBody>
      </p:sp>
      <p:sp>
        <p:nvSpPr>
          <p:cNvPr id="11" name="Текст 2"/>
          <p:cNvSpPr>
            <a:spLocks noGrp="1"/>
          </p:cNvSpPr>
          <p:nvPr>
            <p:ph type="body" idx="14"/>
          </p:nvPr>
        </p:nvSpPr>
        <p:spPr>
          <a:xfrm>
            <a:off x="428596" y="214290"/>
            <a:ext cx="6286544" cy="50006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dirty="0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  <p:sndAc>
      <p:stSnd>
        <p:snd r:embed="rId1" name="Petuh_krichit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  <p:sndAc>
      <p:stSnd>
        <p:snd r:embed="rId1" name="Petuh_krichit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  <p:sndAc>
      <p:stSnd>
        <p:snd r:embed="rId1" name="Petuh_krichit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accent6">
              <a:lumMod val="75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 flipH="1">
            <a:off x="0" y="0"/>
            <a:ext cx="3748103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99CCFF">
              <a:alpha val="40000"/>
            </a:srgbClr>
          </a:solidFill>
          <a:ln w="952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  <p:sndAc>
      <p:stSnd>
        <p:snd r:embed="rId1" name="Petuh_krichit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  <p:sndAc>
      <p:stSnd>
        <p:snd r:embed="rId1" name="Petuh_krichit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8596" y="5429264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dirty="0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  <p:sndAc>
      <p:stSnd>
        <p:snd r:embed="rId1" name="Petuh_krichit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fade/>
    <p:sndAc>
      <p:stSnd>
        <p:snd r:embed="rId1" name="Petuh_krichit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06.01.2020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Текст 2"/>
          <p:cNvSpPr>
            <a:spLocks noGrp="1"/>
          </p:cNvSpPr>
          <p:nvPr>
            <p:ph type="body" idx="1"/>
          </p:nvPr>
        </p:nvSpPr>
        <p:spPr>
          <a:xfrm>
            <a:off x="2428860" y="3286124"/>
            <a:ext cx="2428892" cy="50006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dirty="0" smtClean="0"/>
              <a:t>Образец текста</a:t>
            </a:r>
          </a:p>
        </p:txBody>
      </p:sp>
    </p:spTree>
  </p:cSld>
  <p:clrMapOvr>
    <a:masterClrMapping/>
  </p:clrMapOvr>
  <p:transition spd="slow">
    <p:fade/>
    <p:sndAc>
      <p:stSnd>
        <p:snd r:embed="rId1" name="Petuh_krichit.wav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 flipH="1">
            <a:off x="0" y="4745038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accent6">
              <a:lumMod val="75000"/>
              <a:alpha val="45000"/>
            </a:schemeClr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 flipH="1">
            <a:off x="0" y="0"/>
            <a:ext cx="1957382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rgbClr val="99CCFF">
              <a:alpha val="40000"/>
            </a:srgbClr>
          </a:solidFill>
          <a:ln w="9525" cap="flat" cmpd="sng" algn="ctr">
            <a:solidFill>
              <a:srgbClr val="99CC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637BB6B-EE1B-48FB-8575-0D55C373DE88}" type="datetimeFigureOut">
              <a:rPr lang="en-US" smtClean="0"/>
              <a:pPr/>
              <a:t>1/6/2020</a:t>
            </a:fld>
            <a:endParaRPr lang="en-US" sz="100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algn="ctr" eaLnBrk="1" latinLnBrk="0" hangingPunct="1"/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86" r:id="rId2"/>
    <p:sldLayoutId id="2147483674" r:id="rId3"/>
    <p:sldLayoutId id="2147483684" r:id="rId4"/>
    <p:sldLayoutId id="2147483675" r:id="rId5"/>
    <p:sldLayoutId id="2147483676" r:id="rId6"/>
    <p:sldLayoutId id="2147483677" r:id="rId7"/>
    <p:sldLayoutId id="2147483678" r:id="rId8"/>
    <p:sldLayoutId id="2147483685" r:id="rId9"/>
    <p:sldLayoutId id="2147483679" r:id="rId10"/>
    <p:sldLayoutId id="2147483680" r:id="rId11"/>
    <p:sldLayoutId id="2147483681" r:id="rId12"/>
    <p:sldLayoutId id="2147483682" r:id="rId13"/>
    <p:sldLayoutId id="2147483683" r:id="rId14"/>
  </p:sldLayoutIdLst>
  <p:transition spd="slow">
    <p:fade/>
    <p:sndAc>
      <p:stSnd>
        <p:snd r:embed="rId16" name="Petuh_krichit.wav"/>
      </p:stSnd>
    </p:sndAc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laycast.ru/uploads/2016/04/12/18239589.jpg" TargetMode="External"/><Relationship Id="rId13" Type="http://schemas.openxmlformats.org/officeDocument/2006/relationships/hyperlink" Target="http://33.rospotrebnadzor.ru/images/content/news_1465890859_1.png" TargetMode="External"/><Relationship Id="rId18" Type="http://schemas.openxmlformats.org/officeDocument/2006/relationships/image" Target="../media/image21.png"/><Relationship Id="rId3" Type="http://schemas.openxmlformats.org/officeDocument/2006/relationships/hyperlink" Target="http://svekruhaod.com.ua/bulya/wp-content/uploads/2014/05/%D0%9C%D1%8F%D1%87%D0%B8%D0%BA.png" TargetMode="External"/><Relationship Id="rId7" Type="http://schemas.openxmlformats.org/officeDocument/2006/relationships/hyperlink" Target="http://www.v3toys.ru/kiwi-public-data/Kiwi_Img/59bd05ea2c993.jpg" TargetMode="External"/><Relationship Id="rId12" Type="http://schemas.openxmlformats.org/officeDocument/2006/relationships/hyperlink" Target="http://items.fashionwish.ru/img/products/59179-nevaljashka-zavidovskie-nevaljashki-devochka.jpg" TargetMode="External"/><Relationship Id="rId17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hyperlink" Target="http://deti1.ru/wp-content/uploads/2017/02/96000_html_m7c9a73d5-1.png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vatanplus.com/files/resources/original/56b4f74a22353152b2e5f99c.png" TargetMode="External"/><Relationship Id="rId11" Type="http://schemas.openxmlformats.org/officeDocument/2006/relationships/hyperlink" Target="https://static.mijnwebwinkel.nl/winkel/beaudeco-art/image/cache/full/6cfede17e792b7e27c29e53a835e53e99e7580cf.jpg" TargetMode="External"/><Relationship Id="rId5" Type="http://schemas.openxmlformats.org/officeDocument/2006/relationships/hyperlink" Target="https://www.korablik.ru/upload/catalog/187439/187439_origin.jpg" TargetMode="External"/><Relationship Id="rId15" Type="http://schemas.openxmlformats.org/officeDocument/2006/relationships/hyperlink" Target="https://avatanplus.com/files/resources/original/58e3e7fc6ee2d15b3a423226.png" TargetMode="External"/><Relationship Id="rId10" Type="http://schemas.openxmlformats.org/officeDocument/2006/relationships/hyperlink" Target="https://ds04.infourok.ru/uploads/ex/0892/000deb41-6b8a6632/hello_html_m44254a46.png" TargetMode="External"/><Relationship Id="rId4" Type="http://schemas.openxmlformats.org/officeDocument/2006/relationships/hyperlink" Target="http://www.playcast.ru/uploads/2014/07/09/9185939.png" TargetMode="External"/><Relationship Id="rId9" Type="http://schemas.openxmlformats.org/officeDocument/2006/relationships/hyperlink" Target="http://pngimg.com/uploads/balloon/balloon_PNG3391.png" TargetMode="External"/><Relationship Id="rId14" Type="http://schemas.openxmlformats.org/officeDocument/2006/relationships/hyperlink" Target="http://cdn.okultureno.ru/medialibrary/f7f/f7ff84db9b891b7fad38f3fadfb50bf6/detskie-igrushki-_3_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eo0u4Xn2ZHMtj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2857496"/>
            <a:ext cx="5929354" cy="35497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14" y="785794"/>
            <a:ext cx="7572428" cy="2286016"/>
          </a:xfrm>
        </p:spPr>
        <p:txBody>
          <a:bodyPr>
            <a:noAutofit/>
          </a:bodyPr>
          <a:lstStyle/>
          <a:p>
            <a:pPr algn="ctr"/>
            <a:r>
              <a:rPr lang="ru-RU" sz="7200" cap="none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НАШИ ЛЮБИМЫЕ ИГРУШКИ</a:t>
            </a:r>
            <a:endParaRPr lang="ru-RU" sz="7200" cap="none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29256" y="3071810"/>
            <a:ext cx="3571900" cy="439916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b="1" dirty="0" smtClean="0"/>
              <a:t>знакомство детей (1,5-2 года)</a:t>
            </a:r>
          </a:p>
          <a:p>
            <a:pPr algn="ctr"/>
            <a:r>
              <a:rPr lang="ru-RU" b="1" dirty="0" smtClean="0"/>
              <a:t> игрушками</a:t>
            </a:r>
            <a:endParaRPr lang="ru-RU" b="1" dirty="0"/>
          </a:p>
        </p:txBody>
      </p:sp>
      <p:grpSp>
        <p:nvGrpSpPr>
          <p:cNvPr id="13" name="Группа 12"/>
          <p:cNvGrpSpPr/>
          <p:nvPr/>
        </p:nvGrpSpPr>
        <p:grpSpPr>
          <a:xfrm>
            <a:off x="285720" y="142852"/>
            <a:ext cx="571536" cy="571504"/>
            <a:chOff x="8072462" y="4357694"/>
            <a:chExt cx="571536" cy="571504"/>
          </a:xfrm>
        </p:grpSpPr>
        <p:sp>
          <p:nvSpPr>
            <p:cNvPr id="12" name="Овал 11"/>
            <p:cNvSpPr/>
            <p:nvPr/>
          </p:nvSpPr>
          <p:spPr>
            <a:xfrm>
              <a:off x="8072462" y="4357694"/>
              <a:ext cx="571504" cy="571504"/>
            </a:xfrm>
            <a:prstGeom prst="ellipse">
              <a:avLst/>
            </a:prstGeom>
            <a:solidFill>
              <a:srgbClr val="F8F8F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8072462" y="4357694"/>
              <a:ext cx="571536" cy="571504"/>
              <a:chOff x="357158" y="6215058"/>
              <a:chExt cx="714380" cy="642942"/>
            </a:xfrm>
          </p:grpSpPr>
          <p:sp>
            <p:nvSpPr>
              <p:cNvPr id="6" name="Овал 5"/>
              <p:cNvSpPr/>
              <p:nvPr/>
            </p:nvSpPr>
            <p:spPr>
              <a:xfrm>
                <a:off x="357158" y="6215082"/>
                <a:ext cx="714380" cy="64291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7" name="Рисунок 6" descr="Безымянный.pn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EFEEEE"/>
                  </a:clrFrom>
                  <a:clrTo>
                    <a:srgbClr val="EFEEEE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57158" y="6215058"/>
                <a:ext cx="714380" cy="642942"/>
              </a:xfrm>
              <a:prstGeom prst="ellipse">
                <a:avLst/>
              </a:prstGeom>
            </p:spPr>
          </p:pic>
        </p:grpSp>
      </p:grpSp>
      <p:sp>
        <p:nvSpPr>
          <p:cNvPr id="8" name="Подзаголовок 9"/>
          <p:cNvSpPr txBox="1">
            <a:spLocks/>
          </p:cNvSpPr>
          <p:nvPr/>
        </p:nvSpPr>
        <p:spPr>
          <a:xfrm>
            <a:off x="7143768" y="5857892"/>
            <a:ext cx="1785950" cy="714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Рисунок 8" descr="inff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58214" y="214290"/>
            <a:ext cx="647866" cy="647866"/>
          </a:xfrm>
          <a:prstGeom prst="rect">
            <a:avLst/>
          </a:prstGeom>
        </p:spPr>
      </p:pic>
      <p:pic>
        <p:nvPicPr>
          <p:cNvPr id="23" name="Рисунок 22" descr="Рисунок3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8325918" y="6286520"/>
            <a:ext cx="818082" cy="428628"/>
          </a:xfrm>
          <a:prstGeom prst="rect">
            <a:avLst/>
          </a:prstGeom>
        </p:spPr>
      </p:pic>
      <p:sp>
        <p:nvSpPr>
          <p:cNvPr id="10" name="Текст 9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fade/>
    <p:sndAc>
      <p:stSnd>
        <p:snd r:embed="rId2" name="Диана Громова - Детская страна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6"/>
          <p:cNvSpPr>
            <a:spLocks noGrp="1"/>
          </p:cNvSpPr>
          <p:nvPr>
            <p:ph type="body" idx="1"/>
          </p:nvPr>
        </p:nvSpPr>
        <p:spPr>
          <a:xfrm>
            <a:off x="3929058" y="4000504"/>
            <a:ext cx="2428892" cy="500066"/>
          </a:xfrm>
        </p:spPr>
        <p:txBody>
          <a:bodyPr/>
          <a:lstStyle/>
          <a:p>
            <a:r>
              <a:rPr lang="ru-RU" dirty="0" smtClean="0">
                <a:noFill/>
              </a:rPr>
              <a:t>ЗАЙЧИК</a:t>
            </a:r>
          </a:p>
          <a:p>
            <a:endParaRPr lang="ru-RU" dirty="0">
              <a:noFill/>
            </a:endParaRPr>
          </a:p>
        </p:txBody>
      </p:sp>
      <p:pic>
        <p:nvPicPr>
          <p:cNvPr id="14" name="Рисунок 13" descr="19576_html_58a44ee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2285984" y="214290"/>
            <a:ext cx="3478296" cy="5589178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142852"/>
            <a:ext cx="6329378" cy="868664"/>
          </a:xfrm>
          <a:effectLst/>
        </p:spPr>
        <p:txBody>
          <a:bodyPr>
            <a:normAutofit/>
          </a:bodyPr>
          <a:lstStyle/>
          <a:p>
            <a:r>
              <a:rPr lang="ru-RU" sz="4000" b="1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ЧТО ЭТО? </a:t>
            </a:r>
            <a:endParaRPr lang="ru-RU" sz="4000" b="1" dirty="0">
              <a:ln w="1905">
                <a:solidFill>
                  <a:srgbClr val="C00000"/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Рисунок 10" descr="Рисунок3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325918" y="6286520"/>
            <a:ext cx="818082" cy="42862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27 0.01968 C -0.06388 0.0669 -0.05833 0.1007 -0.05295 0.1007 C -0.04739 0.1007 -0.0427 0.0669 -0.04097 0.01968 C -0.03871 0.0669 -0.03402 0.1007 -0.02847 0.1007 C -0.02291 0.1007 -0.01822 0.0669 -0.01666 0.01968 C -0.01441 0.0669 -0.00972 0.1007 -0.00416 0.1007 C 0.00139 0.1007 0.00695 0.0669 0.00851 0.01968 C 0.01007 0.0669 0.01493 0.1007 0.02118 0.1007 C 0.02587 0.1007 0.03143 0.0669 0.03316 0.01968 C 0.03455 0.0669 0.04011 0.1007 0.04549 0.1007 C 0.05105 0.1007 0.05573 0.0669 0.05747 0.01968 C 0.05973 0.0669 0.06441 0.1007 0.06997 0.1007 C 0.07553 0.1007 0.08021 0.0669 0.08247 0.01968 C 0.08403 0.0669 0.08872 0.1007 0.09428 0.1007 C 0.09983 0.1007 0.10539 0.0669 0.10695 0.01968 C 0.10851 0.0669 0.11337 0.1007 0.11962 0.1007 C 0.125 0.1007 0.12987 0.0669 0.1316 0.01968 " pathEditMode="relative" rAng="0" ptsTypes="fffffffffffffffff">
                                      <p:cBhvr>
                                        <p:cTn id="6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0" y="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6"/>
          <p:cNvSpPr>
            <a:spLocks noGrp="1"/>
          </p:cNvSpPr>
          <p:nvPr>
            <p:ph type="body" idx="1"/>
          </p:nvPr>
        </p:nvSpPr>
        <p:spPr>
          <a:xfrm>
            <a:off x="3929058" y="4000504"/>
            <a:ext cx="2428892" cy="500066"/>
          </a:xfrm>
        </p:spPr>
        <p:txBody>
          <a:bodyPr/>
          <a:lstStyle/>
          <a:p>
            <a:r>
              <a:rPr lang="ru-RU" dirty="0" smtClean="0">
                <a:noFill/>
              </a:rPr>
              <a:t>ЮЛА</a:t>
            </a:r>
          </a:p>
          <a:p>
            <a:endParaRPr lang="ru-RU" dirty="0">
              <a:noFill/>
            </a:endParaRPr>
          </a:p>
        </p:txBody>
      </p:sp>
      <p:pic>
        <p:nvPicPr>
          <p:cNvPr id="14" name="Рисунок 13" descr="19576_html_58a44ee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2643173" y="676201"/>
            <a:ext cx="4659599" cy="5038815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142852"/>
            <a:ext cx="6329378" cy="868664"/>
          </a:xfrm>
          <a:effectLst/>
        </p:spPr>
        <p:txBody>
          <a:bodyPr>
            <a:normAutofit/>
          </a:bodyPr>
          <a:lstStyle/>
          <a:p>
            <a:r>
              <a:rPr lang="ru-RU" sz="4000" b="1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ЧТО ЭТО? </a:t>
            </a:r>
            <a:endParaRPr lang="ru-RU" sz="4000" b="1" dirty="0">
              <a:ln w="1905">
                <a:solidFill>
                  <a:srgbClr val="C00000"/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Рисунок 5" descr="Рисунок10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72462" y="6000768"/>
            <a:ext cx="780224" cy="68269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214290"/>
            <a:ext cx="7043758" cy="86834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ИСПОЛЬЗУЕМЫЕ РЕСУРСЫ:</a:t>
            </a:r>
            <a:endParaRPr lang="ru-RU" sz="3600" b="1" dirty="0">
              <a:ln w="1905">
                <a:solidFill>
                  <a:srgbClr val="C00000"/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14282" y="1071546"/>
            <a:ext cx="7467600" cy="4525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>
                <a:hlinkClick r:id="rId3"/>
              </a:rPr>
              <a:t>Мяч</a:t>
            </a:r>
            <a:endParaRPr lang="ru-RU" dirty="0" smtClean="0"/>
          </a:p>
          <a:p>
            <a:pPr>
              <a:buNone/>
            </a:pPr>
            <a:r>
              <a:rPr lang="ru-RU" dirty="0" smtClean="0">
                <a:hlinkClick r:id="rId4"/>
              </a:rPr>
              <a:t>Машина</a:t>
            </a:r>
            <a:endParaRPr lang="ru-RU" dirty="0" smtClean="0"/>
          </a:p>
          <a:p>
            <a:pPr>
              <a:buNone/>
            </a:pPr>
            <a:r>
              <a:rPr lang="ru-RU" dirty="0" smtClean="0">
                <a:hlinkClick r:id="rId5"/>
              </a:rPr>
              <a:t>Пирамидка</a:t>
            </a:r>
            <a:endParaRPr lang="ru-RU" dirty="0" smtClean="0"/>
          </a:p>
          <a:p>
            <a:pPr>
              <a:buNone/>
            </a:pPr>
            <a:r>
              <a:rPr lang="ru-RU" dirty="0" smtClean="0">
                <a:hlinkClick r:id="rId6"/>
              </a:rPr>
              <a:t>Медвежонок</a:t>
            </a:r>
            <a:endParaRPr lang="ru-RU" dirty="0" smtClean="0"/>
          </a:p>
          <a:p>
            <a:pPr>
              <a:buNone/>
            </a:pPr>
            <a:r>
              <a:rPr lang="ru-RU" dirty="0" smtClean="0">
                <a:hlinkClick r:id="rId7"/>
              </a:rPr>
              <a:t>Зайчик</a:t>
            </a:r>
            <a:endParaRPr lang="ru-RU" dirty="0" smtClean="0"/>
          </a:p>
          <a:p>
            <a:pPr>
              <a:buNone/>
            </a:pPr>
            <a:r>
              <a:rPr lang="ru-RU" dirty="0" smtClean="0">
                <a:hlinkClick r:id="rId8"/>
              </a:rPr>
              <a:t>Кукла</a:t>
            </a:r>
            <a:endParaRPr lang="ru-RU" dirty="0" smtClean="0"/>
          </a:p>
          <a:p>
            <a:pPr>
              <a:buNone/>
            </a:pPr>
            <a:r>
              <a:rPr lang="ru-RU" dirty="0" smtClean="0">
                <a:hlinkClick r:id="rId9"/>
              </a:rPr>
              <a:t>Шары</a:t>
            </a:r>
            <a:endParaRPr lang="ru-RU" dirty="0" smtClean="0"/>
          </a:p>
          <a:p>
            <a:pPr>
              <a:buNone/>
            </a:pPr>
            <a:r>
              <a:rPr lang="ru-RU" dirty="0" smtClean="0">
                <a:hlinkClick r:id="rId10"/>
              </a:rPr>
              <a:t>Кубики </a:t>
            </a:r>
            <a:endParaRPr lang="ru-RU" dirty="0" smtClean="0"/>
          </a:p>
          <a:p>
            <a:pPr>
              <a:buNone/>
            </a:pPr>
            <a:r>
              <a:rPr lang="ru-RU" u="sng" dirty="0" smtClean="0">
                <a:hlinkClick r:id="rId11"/>
              </a:rPr>
              <a:t>Юла</a:t>
            </a:r>
            <a:endParaRPr lang="ru-RU" dirty="0" smtClean="0"/>
          </a:p>
          <a:p>
            <a:pPr>
              <a:buNone/>
            </a:pPr>
            <a:r>
              <a:rPr lang="ru-RU" u="sng" dirty="0" smtClean="0">
                <a:hlinkClick r:id="rId12"/>
              </a:rPr>
              <a:t>Неваляшка</a:t>
            </a:r>
            <a:endParaRPr lang="ru-RU" u="sng" dirty="0" smtClean="0"/>
          </a:p>
          <a:p>
            <a:pPr>
              <a:buNone/>
            </a:pPr>
            <a:r>
              <a:rPr lang="ru-RU" dirty="0" err="1" smtClean="0">
                <a:hlinkClick r:id="rId13"/>
              </a:rPr>
              <a:t>Ирушки</a:t>
            </a:r>
            <a:endParaRPr lang="ru-RU" dirty="0" smtClean="0"/>
          </a:p>
          <a:p>
            <a:pPr>
              <a:buNone/>
            </a:pPr>
            <a:r>
              <a:rPr lang="ru-RU" dirty="0" smtClean="0">
                <a:hlinkClick r:id="rId14"/>
              </a:rPr>
              <a:t>Игрушки2</a:t>
            </a:r>
            <a:endParaRPr lang="ru-RU" dirty="0" smtClean="0"/>
          </a:p>
          <a:p>
            <a:pPr>
              <a:buNone/>
            </a:pPr>
            <a:r>
              <a:rPr lang="ru-RU" dirty="0" smtClean="0">
                <a:hlinkClick r:id="rId15"/>
              </a:rPr>
              <a:t>Паровозик </a:t>
            </a:r>
            <a:endParaRPr lang="ru-RU" dirty="0" smtClean="0"/>
          </a:p>
          <a:p>
            <a:pPr>
              <a:buNone/>
            </a:pPr>
            <a:r>
              <a:rPr lang="ru-RU" dirty="0" smtClean="0">
                <a:hlinkClick r:id="rId16"/>
              </a:rPr>
              <a:t>Дети с игрушками</a:t>
            </a: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5" name="Рисунок 4" descr="Рисунок10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072462" y="6000768"/>
            <a:ext cx="780224" cy="682696"/>
          </a:xfrm>
          <a:prstGeom prst="rect">
            <a:avLst/>
          </a:prstGeom>
        </p:spPr>
      </p:pic>
      <p:pic>
        <p:nvPicPr>
          <p:cNvPr id="7" name="Рисунок 6" descr="96000_html_m7c9a73d5-1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357686" y="1785926"/>
            <a:ext cx="4223069" cy="3770004"/>
          </a:xfrm>
          <a:prstGeom prst="rect">
            <a:avLst/>
          </a:prstGeom>
        </p:spPr>
      </p:pic>
    </p:spTree>
  </p:cSld>
  <p:clrMapOvr>
    <a:masterClrMapping/>
  </p:clrMapOvr>
  <p:transition spd="slow">
    <p:fade/>
    <p:sndAc>
      <p:stSnd>
        <p:snd r:embed="rId2" name="Petuh_krichit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6"/>
          <p:cNvSpPr>
            <a:spLocks noGrp="1"/>
          </p:cNvSpPr>
          <p:nvPr>
            <p:ph type="body" idx="1"/>
          </p:nvPr>
        </p:nvSpPr>
        <p:spPr>
          <a:xfrm>
            <a:off x="3428992" y="3286124"/>
            <a:ext cx="2428892" cy="500066"/>
          </a:xfrm>
        </p:spPr>
        <p:txBody>
          <a:bodyPr/>
          <a:lstStyle/>
          <a:p>
            <a:r>
              <a:rPr lang="ru-RU" dirty="0" smtClean="0">
                <a:noFill/>
              </a:rPr>
              <a:t>МЯЧ</a:t>
            </a:r>
            <a:endParaRPr lang="ru-RU" dirty="0">
              <a:noFill/>
            </a:endParaRPr>
          </a:p>
        </p:txBody>
      </p:sp>
      <p:pic>
        <p:nvPicPr>
          <p:cNvPr id="14" name="Рисунок 13" descr="19576_html_58a44ee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786050" y="1000108"/>
            <a:ext cx="4654554" cy="465455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142852"/>
            <a:ext cx="6329378" cy="868664"/>
          </a:xfrm>
          <a:effectLst/>
        </p:spPr>
        <p:txBody>
          <a:bodyPr>
            <a:normAutofit/>
          </a:bodyPr>
          <a:lstStyle/>
          <a:p>
            <a:r>
              <a:rPr lang="ru-RU" sz="4000" b="1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ЧТО </a:t>
            </a:r>
            <a:r>
              <a:rPr lang="ru-RU" sz="4000" b="1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ЭТО? </a:t>
            </a:r>
            <a:endParaRPr lang="ru-RU" sz="4000" b="1" dirty="0">
              <a:ln w="1905">
                <a:solidFill>
                  <a:srgbClr val="C00000"/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5984" y="2357430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Рисунок3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325918" y="6286520"/>
            <a:ext cx="818082" cy="42862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3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285984" y="2357430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noFill/>
              </a:rPr>
              <a:t>МАШИНА</a:t>
            </a:r>
          </a:p>
          <a:p>
            <a:endParaRPr lang="ru-RU" dirty="0">
              <a:noFill/>
            </a:endParaRPr>
          </a:p>
        </p:txBody>
      </p:sp>
      <p:pic>
        <p:nvPicPr>
          <p:cNvPr id="14" name="Рисунок 13" descr="19576_html_58a44ee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785786" y="1285860"/>
            <a:ext cx="6011876" cy="419187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142852"/>
            <a:ext cx="6329378" cy="868664"/>
          </a:xfrm>
          <a:effectLst/>
        </p:spPr>
        <p:txBody>
          <a:bodyPr>
            <a:normAutofit/>
          </a:bodyPr>
          <a:lstStyle/>
          <a:p>
            <a:r>
              <a:rPr lang="ru-RU" sz="4000" b="1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ЧТО </a:t>
            </a:r>
            <a:r>
              <a:rPr lang="ru-RU" sz="4000" b="1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ЭТО? </a:t>
            </a:r>
            <a:endParaRPr lang="ru-RU" sz="4000" b="1" dirty="0">
              <a:ln w="1905">
                <a:solidFill>
                  <a:srgbClr val="C00000"/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Рисунок 10" descr="Рисунок3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325918" y="6286520"/>
            <a:ext cx="818082" cy="42862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2125 0.13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00" y="6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67 0.13635 L 2.77778E-7 -4.81481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00" y="-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21927 0.1435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0" y="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5 0.1331 L -0.00902 -0.0034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0" y="-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6"/>
          <p:cNvSpPr>
            <a:spLocks noGrp="1"/>
          </p:cNvSpPr>
          <p:nvPr>
            <p:ph type="body" idx="1"/>
          </p:nvPr>
        </p:nvSpPr>
        <p:spPr>
          <a:xfrm>
            <a:off x="3857620" y="3143248"/>
            <a:ext cx="2428892" cy="500066"/>
          </a:xfrm>
        </p:spPr>
        <p:txBody>
          <a:bodyPr/>
          <a:lstStyle/>
          <a:p>
            <a:r>
              <a:rPr lang="ru-RU" dirty="0" smtClean="0">
                <a:noFill/>
              </a:rPr>
              <a:t>МЕДВЕЖОНОК</a:t>
            </a:r>
          </a:p>
          <a:p>
            <a:endParaRPr lang="ru-RU" dirty="0">
              <a:noFill/>
            </a:endParaRPr>
          </a:p>
        </p:txBody>
      </p:sp>
      <p:pic>
        <p:nvPicPr>
          <p:cNvPr id="14" name="Рисунок 13" descr="19576_html_58a44ee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857356" y="428604"/>
            <a:ext cx="4809663" cy="517864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142852"/>
            <a:ext cx="6329378" cy="868664"/>
          </a:xfrm>
          <a:effectLst/>
        </p:spPr>
        <p:txBody>
          <a:bodyPr>
            <a:normAutofit/>
          </a:bodyPr>
          <a:lstStyle/>
          <a:p>
            <a:r>
              <a:rPr lang="ru-RU" sz="4000" b="1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ЧТО </a:t>
            </a:r>
            <a:r>
              <a:rPr lang="ru-RU" sz="4000" b="1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ЭТО? </a:t>
            </a:r>
            <a:endParaRPr lang="ru-RU" sz="4000" b="1" dirty="0">
              <a:ln w="1905">
                <a:solidFill>
                  <a:srgbClr val="C00000"/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5984" y="2357430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Рисунок3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325918" y="6286520"/>
            <a:ext cx="818082" cy="42862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2.96296E-6 L 3.61111E-6 2.96296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2.96296E-6 L -2.77778E-7 2.9629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6"/>
          <p:cNvSpPr>
            <a:spLocks noGrp="1"/>
          </p:cNvSpPr>
          <p:nvPr>
            <p:ph type="body" idx="1"/>
          </p:nvPr>
        </p:nvSpPr>
        <p:spPr>
          <a:xfrm>
            <a:off x="3428992" y="3429000"/>
            <a:ext cx="2428892" cy="500066"/>
          </a:xfrm>
        </p:spPr>
        <p:txBody>
          <a:bodyPr/>
          <a:lstStyle/>
          <a:p>
            <a:r>
              <a:rPr lang="ru-RU" dirty="0" smtClean="0">
                <a:noFill/>
              </a:rPr>
              <a:t>КУКЛА</a:t>
            </a:r>
          </a:p>
          <a:p>
            <a:endParaRPr lang="ru-RU" dirty="0">
              <a:noFill/>
            </a:endParaRPr>
          </a:p>
        </p:txBody>
      </p:sp>
      <p:pic>
        <p:nvPicPr>
          <p:cNvPr id="14" name="Рисунок 13" descr="19576_html_58a44ee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2285984" y="1000108"/>
            <a:ext cx="4809663" cy="4909674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142852"/>
            <a:ext cx="6329378" cy="868664"/>
          </a:xfrm>
          <a:effectLst/>
        </p:spPr>
        <p:txBody>
          <a:bodyPr>
            <a:normAutofit/>
          </a:bodyPr>
          <a:lstStyle/>
          <a:p>
            <a:r>
              <a:rPr lang="ru-RU" sz="4000" b="1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ЧТО </a:t>
            </a:r>
            <a:r>
              <a:rPr lang="ru-RU" sz="4000" b="1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ЭТО? </a:t>
            </a:r>
            <a:endParaRPr lang="ru-RU" sz="4000" b="1" dirty="0">
              <a:ln w="1905">
                <a:solidFill>
                  <a:srgbClr val="C00000"/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5984" y="2357430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Рисунок3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325918" y="6286520"/>
            <a:ext cx="818082" cy="42862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12865 -0.00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65 -0.0037 L 0.00278 -0.003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8 -0.00371 L 0.13143 -0.0074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" y="-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65 -0.0037 L 0.00278 -0.003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idx="1"/>
          </p:nvPr>
        </p:nvSpPr>
        <p:spPr>
          <a:xfrm>
            <a:off x="4071934" y="3500438"/>
            <a:ext cx="2428892" cy="500066"/>
          </a:xfrm>
        </p:spPr>
        <p:txBody>
          <a:bodyPr/>
          <a:lstStyle/>
          <a:p>
            <a:r>
              <a:rPr lang="ru-RU" dirty="0" smtClean="0">
                <a:noFill/>
              </a:rPr>
              <a:t>КУБИКИ</a:t>
            </a:r>
            <a:endParaRPr lang="ru-RU" dirty="0">
              <a:noFill/>
            </a:endParaRPr>
          </a:p>
        </p:txBody>
      </p:sp>
      <p:pic>
        <p:nvPicPr>
          <p:cNvPr id="14" name="Рисунок 13" descr="19576_html_58a44ee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2071670" y="1142984"/>
            <a:ext cx="5771994" cy="448651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142852"/>
            <a:ext cx="6329378" cy="868664"/>
          </a:xfrm>
          <a:effectLst/>
        </p:spPr>
        <p:txBody>
          <a:bodyPr>
            <a:normAutofit/>
          </a:bodyPr>
          <a:lstStyle/>
          <a:p>
            <a:r>
              <a:rPr lang="ru-RU" sz="4000" b="1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ЧТО </a:t>
            </a:r>
            <a:r>
              <a:rPr lang="ru-RU" sz="4000" b="1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ЭТО? </a:t>
            </a:r>
            <a:endParaRPr lang="ru-RU" sz="4000" b="1" dirty="0">
              <a:ln w="1905">
                <a:solidFill>
                  <a:srgbClr val="C00000"/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5984" y="2357430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Рисунок3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325918" y="6286520"/>
            <a:ext cx="818082" cy="428628"/>
          </a:xfrm>
          <a:prstGeom prst="rect">
            <a:avLst/>
          </a:prstGeom>
        </p:spPr>
      </p:pic>
      <p:pic>
        <p:nvPicPr>
          <p:cNvPr id="8" name="Рисунок 7" descr="19576_html_58a44ee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000232" y="3214686"/>
            <a:ext cx="1204922" cy="1188491"/>
          </a:xfrm>
          <a:prstGeom prst="rect">
            <a:avLst/>
          </a:prstGeom>
        </p:spPr>
      </p:pic>
      <p:pic>
        <p:nvPicPr>
          <p:cNvPr id="9" name="Рисунок 8" descr="19576_html_58a44ee5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214546" y="2428868"/>
            <a:ext cx="1062046" cy="996553"/>
          </a:xfrm>
          <a:prstGeom prst="rect">
            <a:avLst/>
          </a:prstGeom>
        </p:spPr>
      </p:pic>
      <p:pic>
        <p:nvPicPr>
          <p:cNvPr id="10" name="Рисунок 9" descr="19576_html_58a44ee5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858016" y="2928934"/>
            <a:ext cx="1276360" cy="1196587"/>
          </a:xfrm>
          <a:prstGeom prst="rect">
            <a:avLst/>
          </a:prstGeom>
        </p:spPr>
      </p:pic>
      <p:pic>
        <p:nvPicPr>
          <p:cNvPr id="12" name="Рисунок 11" descr="19576_html_58a44ee5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flipH="1">
            <a:off x="5286380" y="3143248"/>
            <a:ext cx="1276360" cy="1571636"/>
          </a:xfrm>
          <a:prstGeom prst="rect">
            <a:avLst/>
          </a:prstGeom>
        </p:spPr>
      </p:pic>
      <p:pic>
        <p:nvPicPr>
          <p:cNvPr id="13" name="Рисунок 12" descr="19576_html_58a44ee5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flipH="1">
            <a:off x="4500562" y="214290"/>
            <a:ext cx="1276360" cy="1571636"/>
          </a:xfrm>
          <a:prstGeom prst="rect">
            <a:avLst/>
          </a:prstGeom>
        </p:spPr>
      </p:pic>
      <p:pic>
        <p:nvPicPr>
          <p:cNvPr id="15" name="Рисунок 14" descr="CKbwfW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00496" y="4786322"/>
            <a:ext cx="1535892" cy="14893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6"/>
          <p:cNvSpPr>
            <a:spLocks noGrp="1"/>
          </p:cNvSpPr>
          <p:nvPr>
            <p:ph type="body" idx="1"/>
          </p:nvPr>
        </p:nvSpPr>
        <p:spPr>
          <a:xfrm>
            <a:off x="2928926" y="3000372"/>
            <a:ext cx="2428892" cy="500066"/>
          </a:xfrm>
        </p:spPr>
        <p:txBody>
          <a:bodyPr>
            <a:normAutofit/>
          </a:bodyPr>
          <a:lstStyle/>
          <a:p>
            <a:r>
              <a:rPr lang="ru-RU" dirty="0" smtClean="0">
                <a:noFill/>
              </a:rPr>
              <a:t>ШАРИКИ</a:t>
            </a:r>
            <a:endParaRPr lang="ru-RU" dirty="0">
              <a:noFill/>
            </a:endParaRPr>
          </a:p>
        </p:txBody>
      </p:sp>
      <p:pic>
        <p:nvPicPr>
          <p:cNvPr id="14" name="Рисунок 13" descr="19576_html_58a44ee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000100" y="1192838"/>
            <a:ext cx="5000660" cy="566516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142852"/>
            <a:ext cx="6329378" cy="868664"/>
          </a:xfrm>
          <a:effectLst/>
        </p:spPr>
        <p:txBody>
          <a:bodyPr>
            <a:normAutofit/>
          </a:bodyPr>
          <a:lstStyle/>
          <a:p>
            <a:r>
              <a:rPr lang="ru-RU" sz="4000" b="1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ЧТО ЭТО? </a:t>
            </a:r>
            <a:endParaRPr lang="ru-RU" sz="4000" b="1" dirty="0">
              <a:ln w="1905">
                <a:solidFill>
                  <a:srgbClr val="C00000"/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Рисунок 10" descr="Рисунок3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325918" y="6286520"/>
            <a:ext cx="818082" cy="428628"/>
          </a:xfrm>
          <a:prstGeom prst="rect">
            <a:avLst/>
          </a:prstGeom>
        </p:spPr>
      </p:pic>
    </p:spTree>
  </p:cSld>
  <p:clrMapOvr>
    <a:masterClrMapping/>
  </p:clrMapOvr>
  <p:transition spd="slow">
    <p:fade/>
    <p:sndAc>
      <p:stSnd>
        <p:snd r:embed="rId2" name="Диана Громова - Детская страна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-0.004 -0.08933  0.046 -0.16667  0.113 -0.172  C 0.177 -0.17867  0.237 -0.11867  0.241 -0.032  C 0.246 0.048  0.204 0.12267  0.144 0.128  C 0.089 0.132  0.037 0.08267  0.033 0.008  C 0.029 -0.06  0.064 -0.124  0.115 -0.12933  C 0.162 -0.13333  0.206 -0.092  0.209 -0.02933  C 0.212 0.02667  0.184 0.08133  0.142 0.084  C 0.104 0.088  0.068 0.056  0.065 0.00533  C 0.063 -0.04  0.084 -0.084  0.117 -0.08667  C 0.146 -0.08933  0.175 -0.06533  0.177 -0.02667  C 0.179 0.00667  0.164 0.03867  0.14 0.04133  C 0.12 0.044  0.099 0.02933  0.098 0.00267  C 0.096 -0.01867  0.104 -0.04133  0.119 -0.044  C 0.131 -0.044  0.143 -0.03867  0.145 -0.024  C 0.146 -0.01467  0.144 -0.00533  0.138 -0.00133  C 0.135 0  0.133 0  0.13 -0.00133  E" pathEditMode="relative" ptsTypes="">
                                      <p:cBhvr>
                                        <p:cTn id="6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19576_html_58a44ee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3000364" y="357166"/>
            <a:ext cx="3381926" cy="5303426"/>
          </a:xfrm>
          <a:prstGeom prst="rect">
            <a:avLst/>
          </a:prstGeom>
        </p:spPr>
      </p:pic>
      <p:sp>
        <p:nvSpPr>
          <p:cNvPr id="17" name="Текст 16"/>
          <p:cNvSpPr>
            <a:spLocks noGrp="1"/>
          </p:cNvSpPr>
          <p:nvPr>
            <p:ph type="body" idx="1"/>
          </p:nvPr>
        </p:nvSpPr>
        <p:spPr>
          <a:xfrm>
            <a:off x="4000496" y="3286124"/>
            <a:ext cx="2428892" cy="500066"/>
          </a:xfrm>
        </p:spPr>
        <p:txBody>
          <a:bodyPr/>
          <a:lstStyle/>
          <a:p>
            <a:r>
              <a:rPr lang="ru-RU" dirty="0" smtClean="0">
                <a:noFill/>
              </a:rPr>
              <a:t>НЕВАЛЯШКА</a:t>
            </a:r>
          </a:p>
          <a:p>
            <a:endParaRPr lang="ru-RU" dirty="0">
              <a:noFill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142852"/>
            <a:ext cx="6329378" cy="868664"/>
          </a:xfrm>
          <a:effectLst/>
        </p:spPr>
        <p:txBody>
          <a:bodyPr>
            <a:normAutofit/>
          </a:bodyPr>
          <a:lstStyle/>
          <a:p>
            <a:r>
              <a:rPr lang="ru-RU" sz="4000" b="1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ЧТО ЭТО? </a:t>
            </a:r>
            <a:endParaRPr lang="ru-RU" sz="4000" b="1" dirty="0">
              <a:ln w="1905">
                <a:solidFill>
                  <a:srgbClr val="C00000"/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Рисунок 10" descr="Рисунок3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325918" y="6286520"/>
            <a:ext cx="818082" cy="42862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repeatCount="4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476 0.09167 C -0.11476 0.13843 -0.08681 0.17431 -0.05278 0.17431 C -0.01771 0.17431 0.01024 0.13843 0.01024 0.09167 C 0.01024 0.04491 0.03819 0.00903 0.07326 0.00903 C 0.10729 0.00903 0.13524 0.04491 0.13524 0.09167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16"/>
          <p:cNvSpPr>
            <a:spLocks noGrp="1"/>
          </p:cNvSpPr>
          <p:nvPr>
            <p:ph type="body" idx="1"/>
          </p:nvPr>
        </p:nvSpPr>
        <p:spPr>
          <a:xfrm>
            <a:off x="3929058" y="4000504"/>
            <a:ext cx="2428892" cy="500066"/>
          </a:xfrm>
        </p:spPr>
        <p:txBody>
          <a:bodyPr/>
          <a:lstStyle/>
          <a:p>
            <a:r>
              <a:rPr lang="ru-RU" dirty="0" smtClean="0">
                <a:noFill/>
              </a:rPr>
              <a:t>ПИРАМИДКА</a:t>
            </a:r>
          </a:p>
          <a:p>
            <a:endParaRPr lang="ru-RU" dirty="0">
              <a:noFill/>
            </a:endParaRPr>
          </a:p>
        </p:txBody>
      </p:sp>
      <p:pic>
        <p:nvPicPr>
          <p:cNvPr id="14" name="Рисунок 13" descr="19576_html_58a44ee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3643306" y="714356"/>
            <a:ext cx="3463851" cy="5303426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4282" y="142852"/>
            <a:ext cx="6329378" cy="868664"/>
          </a:xfrm>
          <a:effectLst/>
        </p:spPr>
        <p:txBody>
          <a:bodyPr>
            <a:normAutofit/>
          </a:bodyPr>
          <a:lstStyle/>
          <a:p>
            <a:r>
              <a:rPr lang="ru-RU" sz="4000" b="1" dirty="0" smtClean="0">
                <a:ln w="1905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ЧТО ЭТО? </a:t>
            </a:r>
            <a:endParaRPr lang="ru-RU" sz="4000" b="1" dirty="0">
              <a:ln w="1905">
                <a:solidFill>
                  <a:srgbClr val="C00000"/>
                </a:solidFill>
              </a:ln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Рисунок 10" descr="Рисунок3.png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325918" y="6286520"/>
            <a:ext cx="818082" cy="42862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0.09583 C -0.06597 -0.09143 -0.11493 -0.08032 -0.11493 -0.07106 C -0.11493 -0.06273 -0.06702 -0.05648 -0.00295 -0.05648 C 0.06093 -0.05648 0.11493 -0.06273 0.11493 -0.07106 C 0.11493 -0.08032 0.05903 -0.0824 -0.00504 -0.07638 C -0.06806 -0.06967 -0.11493 -0.05833 -0.11493 -0.05 C -0.11493 -0.04166 -0.06597 -0.03472 -0.00295 -0.03472 C 0.06093 -0.03472 0.11493 -0.04166 0.11493 -0.05 C 0.11493 -0.05833 0.05903 -0.06041 -0.004 -0.05439 C -0.06806 -0.04838 -0.11493 -0.03703 -0.11493 -0.0287 C -0.11493 -0.01967 -0.06597 -0.01273 -0.00209 -0.01273 C 0.06093 -0.01273 0.11493 -0.01967 0.11493 -0.0287 C 0.11493 -0.03634 0.05903 -0.03865 -0.004 -0.03333 C -0.06702 -0.02731 -0.11493 -0.01527 -0.11493 -0.00671 C -0.11493 0.00139 -0.06493 0.00834 -0.00209 0.00834 C 0.06302 0.00834 0.11493 0.00139 0.11493 -0.00671 C 0.11493 -0.01527 0.06007 -0.01736 -0.00295 -0.01134 C -0.06597 -0.00532 -0.11493 0.00602 -0.11493 0.01436 C -0.11493 0.02338 -0.06493 0.0294 -0.00104 0.0294 C 0.06302 0.0294 0.11493 0.02269 0.11493 0.01436 C 0.11493 0.00602 0.06007 0.00371 -0.00295 0.00973 C -0.06597 0.01574 -0.11493 0.02801 -0.11493 0.03542 C -0.11493 0.04399 -0.06407 0.0507 -0.00104 0.0507 C 0.06302 0.0507 0.11493 0.04399 0.11493 0.03542 C 0.11493 0.02801 0.06093 0.0257 -0.00295 0.03102 C -0.06597 0.03704 -0.11493 0.04908 -0.11493 0.05741 C -0.11493 0.06505 -0.06407 0.07246 2.77778E-6 0.07246 C 0.06406 0.07246 0.11493 0.06574 0.11493 0.05741 C 0.11493 0.04908 0.06093 0.04699 -0.00209 0.05301 C -0.06493 0.05903 -0.11597 0.07037 -0.11493 0.07871 C -0.11407 0.08704 -0.06407 0.09329 2.77778E-6 0.09329 C 0.06406 0.09329 0.11493 0.08612 0.11493 0.07801 C 0.11493 0.07037 0.06302 0.06806 2.77778E-6 0.075 " pathEditMode="relative" rAng="0" ptsTypes="fffffffffffffffffffffffffffffffff">
                                      <p:cBhvr>
                                        <p:cTn id="6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Другая 126">
      <a:dk1>
        <a:srgbClr val="000000"/>
      </a:dk1>
      <a:lt1>
        <a:srgbClr val="000000"/>
      </a:lt1>
      <a:dk2>
        <a:srgbClr val="FFFFCC"/>
      </a:dk2>
      <a:lt2>
        <a:srgbClr val="EEECE1"/>
      </a:lt2>
      <a:accent1>
        <a:srgbClr val="99660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333FF"/>
      </a:hlink>
      <a:folHlink>
        <a:srgbClr val="996633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578</TotalTime>
  <Words>88</Words>
  <Application>Microsoft Office PowerPoint</Application>
  <PresentationFormat>Экран (4:3)</PresentationFormat>
  <Paragraphs>51</Paragraphs>
  <Slides>12</Slides>
  <Notes>1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Техническая</vt:lpstr>
      <vt:lpstr>НАШИ ЛЮБИМЫЕ ИГРУШКИ</vt:lpstr>
      <vt:lpstr>ЧТО ЭТО? </vt:lpstr>
      <vt:lpstr>ЧТО ЭТО? </vt:lpstr>
      <vt:lpstr>ЧТО ЭТО? </vt:lpstr>
      <vt:lpstr>ЧТО ЭТО? </vt:lpstr>
      <vt:lpstr>ЧТО ЭТО? </vt:lpstr>
      <vt:lpstr>ЧТО ЭТО? </vt:lpstr>
      <vt:lpstr>ЧТО ЭТО? </vt:lpstr>
      <vt:lpstr>ЧТО ЭТО? </vt:lpstr>
      <vt:lpstr>ЧТО ЭТО? </vt:lpstr>
      <vt:lpstr>ЧТО ЭТО? </vt:lpstr>
      <vt:lpstr>ИСПОЛЬЗУЕМЫЕ РЕСУРСЫ: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Наши любимые игрушки</dc:title>
  <dc:subject>развитие речи</dc:subject>
  <dc:creator>Алейник Н.В.</dc:creator>
  <cp:lastModifiedBy>Анна</cp:lastModifiedBy>
  <cp:revision>271</cp:revision>
  <dcterms:created xsi:type="dcterms:W3CDTF">2018-08-20T08:27:09Z</dcterms:created>
  <dcterms:modified xsi:type="dcterms:W3CDTF">2020-01-06T17:39:37Z</dcterms:modified>
  <cp:category>презентация</cp:category>
</cp:coreProperties>
</file>