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20"/>
  </p:notesMasterIdLst>
  <p:sldIdLst>
    <p:sldId id="256" r:id="rId2"/>
    <p:sldId id="270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81" r:id="rId14"/>
    <p:sldId id="283" r:id="rId15"/>
    <p:sldId id="284" r:id="rId16"/>
    <p:sldId id="285" r:id="rId17"/>
    <p:sldId id="286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84341" autoAdjust="0"/>
  </p:normalViewPr>
  <p:slideViewPr>
    <p:cSldViewPr>
      <p:cViewPr>
        <p:scale>
          <a:sx n="81" d="100"/>
          <a:sy n="81" d="100"/>
        </p:scale>
        <p:origin x="-184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762D2-FAEE-45E6-BEBD-187C1102C527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3675B-01D3-4E9D-AF36-D76956E5F3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1928794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6050" y="3714752"/>
            <a:ext cx="512064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3108" y="1357298"/>
            <a:ext cx="6500858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B3D87AF-E903-4F35-852D-7690031978EE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THUqeIK84aY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1595884" cy="157161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3D87AF-E903-4F35-852D-7690031978EE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2B3D87AF-E903-4F35-852D-7690031978EE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2867015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3214678" y="1285860"/>
            <a:ext cx="2786082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2B3D87AF-E903-4F35-852D-7690031978EE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8"/>
          </p:nvPr>
        </p:nvSpPr>
        <p:spPr>
          <a:xfrm>
            <a:off x="6072198" y="1285860"/>
            <a:ext cx="2786082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2B3D87AF-E903-4F35-852D-7690031978EE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1643042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85917" y="228601"/>
            <a:ext cx="1324947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480" y="1539240"/>
            <a:ext cx="2000264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THUqeIK84aY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1143008" cy="1125624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0" y="0"/>
            <a:ext cx="1928794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57620" y="1571612"/>
            <a:ext cx="5286380" cy="5286388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071670" y="285728"/>
            <a:ext cx="3429024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143108" y="1571612"/>
            <a:ext cx="142876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THUqeIK84aY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1143008" cy="1125624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6225" y="228600"/>
            <a:ext cx="8591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</a:defRPr>
            </a:lvl1pPr>
          </a:lstStyle>
          <a:p>
            <a:fld id="{2B3D87AF-E903-4F35-852D-7690031978EE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5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n-lt"/>
              </a:defRPr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019"/>
            </a:avLst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807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 advClick="0">
    <p:fade/>
  </p:transition>
  <p:txStyles>
    <p:titleStyle>
      <a:lvl1pPr algn="l" rtl="0" eaLnBrk="1" fontAlgn="base" hangingPunct="1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Tunga" pitchFamily="2"/>
          <a:cs typeface="Tunga" pitchFamily="2"/>
        </a:defRPr>
      </a:lvl1pPr>
      <a:lvl2pPr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2pPr>
      <a:lvl3pPr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3pPr>
      <a:lvl4pPr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4pPr>
      <a:lvl5pPr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5pPr>
      <a:lvl6pPr marL="457200"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6pPr>
      <a:lvl7pPr marL="914400"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7pPr>
      <a:lvl8pPr marL="1371600"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8pPr>
      <a:lvl9pPr marL="1828800"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9pPr>
    </p:titleStyle>
    <p:bodyStyle>
      <a:lvl1pPr marL="171450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dhat.com/archives/fedora-art-list/2008-June/pngtVSuTMHbAh.png" TargetMode="External"/><Relationship Id="rId13" Type="http://schemas.openxmlformats.org/officeDocument/2006/relationships/hyperlink" Target="http://pngimg.com/uploads/bridge/bridge_PNG14.png" TargetMode="External"/><Relationship Id="rId18" Type="http://schemas.openxmlformats.org/officeDocument/2006/relationships/hyperlink" Target="https://inadwiana.files.wordpress.com/2010/12/question_mark1.png" TargetMode="External"/><Relationship Id="rId3" Type="http://schemas.openxmlformats.org/officeDocument/2006/relationships/hyperlink" Target="http://pluspng.com/img-png/bicycle-png-bicycle-png-image-3497.png" TargetMode="External"/><Relationship Id="rId7" Type="http://schemas.openxmlformats.org/officeDocument/2006/relationships/hyperlink" Target="https://banner2.kisspng.com/20180223/hjq/kisspng-door-white-white-door-5a8fdcc61f68a5.7893921015193776061287.jpg" TargetMode="External"/><Relationship Id="rId12" Type="http://schemas.openxmlformats.org/officeDocument/2006/relationships/hyperlink" Target="http://s3.hostingkartinok.com/uploads/images/2012/08/948dbefd6d6f70d8f13132729564a6eb.png" TargetMode="External"/><Relationship Id="rId17" Type="http://schemas.openxmlformats.org/officeDocument/2006/relationships/hyperlink" Target="https://logiclike.com/math-logic/zagadki-na-logiku/detskie#/five-seven" TargetMode="External"/><Relationship Id="rId2" Type="http://schemas.openxmlformats.org/officeDocument/2006/relationships/hyperlink" Target="http://pngimg.com/uploads/magnet/magnet_PNG17049.png" TargetMode="External"/><Relationship Id="rId16" Type="http://schemas.openxmlformats.org/officeDocument/2006/relationships/hyperlink" Target="http://remkasam.ru/wp-content/uploads/2017/06/zabolochennyy-chastnyy-uchastok.jpg" TargetMode="Externa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laycast.ru/uploads/2015/01/27/11819733.png" TargetMode="External"/><Relationship Id="rId11" Type="http://schemas.openxmlformats.org/officeDocument/2006/relationships/hyperlink" Target="https://otvet.imgsmail.ru/download/200301913_db6531967b3e5017f28e898c3be25fab_800.png" TargetMode="External"/><Relationship Id="rId5" Type="http://schemas.openxmlformats.org/officeDocument/2006/relationships/hyperlink" Target="http://www.playcast.ru/uploads/2016/03/09/17746884.png" TargetMode="External"/><Relationship Id="rId15" Type="http://schemas.openxmlformats.org/officeDocument/2006/relationships/hyperlink" Target="http://pluspng.com/img-png/turtle-png-turtle-png-1855.png" TargetMode="External"/><Relationship Id="rId10" Type="http://schemas.openxmlformats.org/officeDocument/2006/relationships/hyperlink" Target="http://pngimg.com/uploads/acorn/acorn_PNG36994.png" TargetMode="External"/><Relationship Id="rId19" Type="http://schemas.openxmlformats.org/officeDocument/2006/relationships/hyperlink" Target="https://www.medikalakademi.com.tr/wp-content/uploads/2014/03/dusunenadam-208x300.png" TargetMode="External"/><Relationship Id="rId4" Type="http://schemas.openxmlformats.org/officeDocument/2006/relationships/hyperlink" Target="http://clipart-library.com/image_gallery/n782001.png" TargetMode="External"/><Relationship Id="rId9" Type="http://schemas.openxmlformats.org/officeDocument/2006/relationships/hyperlink" Target="https://img1.picmix.com/output/stamp/normal/2/8/1/3/1003182_abd81.png" TargetMode="External"/><Relationship Id="rId14" Type="http://schemas.openxmlformats.org/officeDocument/2006/relationships/hyperlink" Target="http://s-lift.ru/images/main-lift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5786454"/>
            <a:ext cx="5120640" cy="71438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Логические задачки для самых </a:t>
            </a:r>
            <a:r>
              <a:rPr lang="ru-RU" sz="1800" b="1" dirty="0" smtClean="0"/>
              <a:t>маленьких</a:t>
            </a:r>
            <a:endParaRPr lang="ru-RU" sz="1800" dirty="0" smtClean="0"/>
          </a:p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785794"/>
            <a:ext cx="6500858" cy="17859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ЛОГИКА ДЛЯ ДОШКОЛЯТ</a:t>
            </a:r>
            <a:endParaRPr lang="ru-RU" sz="6000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2786058"/>
            <a:ext cx="4572000" cy="2907792"/>
          </a:xfrm>
          <a:prstGeom prst="rect">
            <a:avLst/>
          </a:prstGeom>
        </p:spPr>
      </p:pic>
      <p:pic>
        <p:nvPicPr>
          <p:cNvPr id="10" name="Рисунок 9" descr="inff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900" y="285728"/>
            <a:ext cx="647866" cy="64786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14348" y="5214950"/>
            <a:ext cx="571536" cy="571504"/>
            <a:chOff x="357158" y="6215058"/>
            <a:chExt cx="714380" cy="642942"/>
          </a:xfrm>
        </p:grpSpPr>
        <p:sp>
          <p:nvSpPr>
            <p:cNvPr id="12" name="Овал 11"/>
            <p:cNvSpPr/>
            <p:nvPr/>
          </p:nvSpPr>
          <p:spPr>
            <a:xfrm>
              <a:off x="357158" y="6215082"/>
              <a:ext cx="714380" cy="6429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Безымянный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158" y="6215058"/>
              <a:ext cx="714380" cy="642942"/>
            </a:xfrm>
            <a:prstGeom prst="ellipse">
              <a:avLst/>
            </a:prstGeom>
          </p:spPr>
        </p:pic>
      </p:grpSp>
      <p:pic>
        <p:nvPicPr>
          <p:cNvPr id="14" name="Рисунок 13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8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5929354" cy="114300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Какая коровка, скажите, пока еще никому не дала молока?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441910">
            <a:off x="2075432" y="1153151"/>
            <a:ext cx="5262407" cy="5613234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9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6500826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000" dirty="0" smtClean="0"/>
              <a:t>Присмотритесь, у малютки нет пальто и нету куртки,</a:t>
            </a:r>
            <a:br>
              <a:rPr lang="ru-RU" sz="2000" dirty="0" smtClean="0"/>
            </a:br>
            <a:r>
              <a:rPr lang="ru-RU" sz="2000" dirty="0" smtClean="0"/>
              <a:t>Нету брюк, рубашки нет – только лишь один берет.</a:t>
            </a:r>
            <a:br>
              <a:rPr lang="ru-RU" sz="2000" dirty="0" smtClean="0"/>
            </a:br>
            <a:r>
              <a:rPr lang="ru-RU" sz="2000" dirty="0" smtClean="0"/>
              <a:t>— А откуда он? Откуда? </a:t>
            </a:r>
            <a:br>
              <a:rPr lang="ru-RU" sz="2000" dirty="0" smtClean="0"/>
            </a:br>
            <a:r>
              <a:rPr lang="ru-RU" sz="2000" dirty="0" smtClean="0"/>
              <a:t>— Как откуда? С ветки дуба.</a:t>
            </a:r>
            <a:endParaRPr lang="ru-RU" sz="20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254671">
            <a:off x="2913091" y="2101559"/>
            <a:ext cx="3584494" cy="3810580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85752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10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71802" y="285728"/>
            <a:ext cx="5572164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800" dirty="0" smtClean="0"/>
              <a:t>На окошке, а не кошка. </a:t>
            </a:r>
          </a:p>
          <a:p>
            <a:pPr marL="1588" indent="-3175">
              <a:buNone/>
            </a:pPr>
            <a:r>
              <a:rPr lang="ru-RU" sz="2800" dirty="0" smtClean="0"/>
              <a:t>Не еж, а в руки не возьмешь.</a:t>
            </a: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8909" y="1332825"/>
            <a:ext cx="5122184" cy="4962115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714644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11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143240" y="285728"/>
            <a:ext cx="5429288" cy="1214446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800" dirty="0" smtClean="0"/>
              <a:t>Она летает, а гнезд не вьет. </a:t>
            </a:r>
          </a:p>
          <a:p>
            <a:pPr marL="1588" indent="-3175">
              <a:buNone/>
            </a:pPr>
            <a:r>
              <a:rPr lang="ru-RU" sz="2800" dirty="0" smtClean="0"/>
              <a:t>Она не плачет, а слезы льет.</a:t>
            </a: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428736"/>
            <a:ext cx="7858182" cy="407196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714644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12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00364" y="285728"/>
            <a:ext cx="5786478" cy="1214446"/>
          </a:xfrm>
        </p:spPr>
        <p:txBody>
          <a:bodyPr>
            <a:noAutofit/>
          </a:bodyPr>
          <a:lstStyle/>
          <a:p>
            <a:pPr marL="1588" indent="-3175" fontAlgn="t">
              <a:buNone/>
            </a:pPr>
            <a:r>
              <a:rPr lang="ru-RU" sz="2800" dirty="0" smtClean="0"/>
              <a:t>Над рекой давно навис и не хочет падать вниз.</a:t>
            </a:r>
          </a:p>
          <a:p>
            <a:pPr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rcRect t="21053" b="21053"/>
          <a:stretch>
            <a:fillRect/>
          </a:stretch>
        </p:blipFill>
        <p:spPr>
          <a:xfrm>
            <a:off x="928662" y="1357298"/>
            <a:ext cx="7526967" cy="435771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714644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13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00364" y="285728"/>
            <a:ext cx="5786478" cy="1214446"/>
          </a:xfrm>
        </p:spPr>
        <p:txBody>
          <a:bodyPr>
            <a:noAutofit/>
          </a:bodyPr>
          <a:lstStyle/>
          <a:p>
            <a:pPr marL="1588" indent="-3175" fontAlgn="t">
              <a:buNone/>
            </a:pPr>
            <a:r>
              <a:rPr lang="ru-RU" sz="2400" dirty="0" smtClean="0"/>
              <a:t>В доме – шахта, в шахте – дом.</a:t>
            </a:r>
            <a:br>
              <a:rPr lang="ru-RU" sz="2400" dirty="0" smtClean="0"/>
            </a:br>
            <a:r>
              <a:rPr lang="ru-RU" sz="2400" dirty="0" smtClean="0"/>
              <a:t>Люди ездят в доме том.</a:t>
            </a:r>
            <a:br>
              <a:rPr lang="ru-RU" sz="2400" dirty="0" smtClean="0"/>
            </a:br>
            <a:r>
              <a:rPr lang="ru-RU" sz="2400" dirty="0" smtClean="0"/>
              <a:t>Он исполнит ваш каприз:</a:t>
            </a:r>
            <a:br>
              <a:rPr lang="ru-RU" sz="2400" dirty="0" smtClean="0"/>
            </a:br>
            <a:r>
              <a:rPr lang="ru-RU" sz="2400" dirty="0" smtClean="0"/>
              <a:t>Отвезет и вверх, и вниз.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1643050"/>
            <a:ext cx="3643338" cy="479879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643206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14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71802" y="285728"/>
            <a:ext cx="5715040" cy="785818"/>
          </a:xfrm>
        </p:spPr>
        <p:txBody>
          <a:bodyPr>
            <a:noAutofit/>
          </a:bodyPr>
          <a:lstStyle/>
          <a:p>
            <a:pPr marL="1588" indent="-3175" fontAlgn="t">
              <a:buNone/>
            </a:pPr>
            <a:r>
              <a:rPr lang="ru-RU" sz="2400" dirty="0" smtClean="0"/>
              <a:t>Две тарелки с пешеходом шли тропинкой мимоходом.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1285860"/>
            <a:ext cx="7040844" cy="463822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643206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15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357554" y="285728"/>
            <a:ext cx="5429288" cy="1214446"/>
          </a:xfrm>
        </p:spPr>
        <p:txBody>
          <a:bodyPr>
            <a:noAutofit/>
          </a:bodyPr>
          <a:lstStyle/>
          <a:p>
            <a:pPr marL="1588" indent="-3175" fontAlgn="t">
              <a:buNone/>
            </a:pPr>
            <a:r>
              <a:rPr lang="ru-RU" sz="2400" dirty="0" smtClean="0"/>
              <a:t>Не море, не земля,</a:t>
            </a:r>
            <a:br>
              <a:rPr lang="ru-RU" sz="2400" dirty="0" smtClean="0"/>
            </a:br>
            <a:r>
              <a:rPr lang="ru-RU" sz="2400" dirty="0" smtClean="0"/>
              <a:t>Корабли не плавают</a:t>
            </a:r>
            <a:br>
              <a:rPr lang="ru-RU" sz="2400" dirty="0" smtClean="0"/>
            </a:br>
            <a:r>
              <a:rPr lang="ru-RU" sz="2400" dirty="0" smtClean="0"/>
              <a:t>И ходить нельзя.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571612"/>
            <a:ext cx="6425849" cy="4286041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215338" y="6072206"/>
            <a:ext cx="571504" cy="428628"/>
          </a:xfrm>
          <a:prstGeom prst="actionButtonHome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142852"/>
            <a:ext cx="8591550" cy="72392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ИСПОЛЬЗОВАННЫЕ РЕСУРСЫ: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285720" y="928670"/>
            <a:ext cx="2714644" cy="4937760"/>
          </a:xfrm>
        </p:spPr>
        <p:txBody>
          <a:bodyPr>
            <a:noAutofit/>
          </a:bodyPr>
          <a:lstStyle/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u="sng" dirty="0" smtClean="0">
                <a:hlinkClick r:id="rId2"/>
              </a:rPr>
              <a:t>Магнит</a:t>
            </a:r>
            <a:endParaRPr lang="ru-RU" sz="1800" u="sng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3"/>
              </a:rPr>
              <a:t>Велосипед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4"/>
              </a:rPr>
              <a:t>Радуга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5"/>
              </a:rPr>
              <a:t>Тропинка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6"/>
              </a:rPr>
              <a:t>Шахматы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7"/>
              </a:rPr>
              <a:t>Двери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8"/>
              </a:rPr>
              <a:t>Эхо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9"/>
              </a:rPr>
              <a:t>Божья коровка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10"/>
              </a:rPr>
              <a:t>Желудь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11"/>
              </a:rPr>
              <a:t>Кактус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12"/>
              </a:rPr>
              <a:t>Туча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13"/>
              </a:rPr>
              <a:t>Мост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endParaRPr lang="ru-RU" sz="1800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2416304"/>
          </a:xfrm>
        </p:spPr>
        <p:txBody>
          <a:bodyPr>
            <a:noAutofit/>
          </a:bodyPr>
          <a:lstStyle/>
          <a:p>
            <a:pPr marL="339725" indent="-3429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4"/>
              </a:rPr>
              <a:t>Лифт</a:t>
            </a:r>
            <a:endParaRPr lang="ru-RU" sz="1800" dirty="0" smtClean="0"/>
          </a:p>
          <a:p>
            <a:pPr marL="339725" indent="-3429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5"/>
              </a:rPr>
              <a:t>Черепаха</a:t>
            </a:r>
            <a:endParaRPr lang="ru-RU" sz="1800" dirty="0" smtClean="0"/>
          </a:p>
          <a:p>
            <a:pPr marL="339725" indent="-3429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6"/>
              </a:rPr>
              <a:t>Болото </a:t>
            </a:r>
            <a:endParaRPr lang="ru-RU" sz="1800" dirty="0" smtClean="0"/>
          </a:p>
          <a:p>
            <a:pPr marL="339725" indent="-3429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7"/>
              </a:rPr>
              <a:t>Логические загадки для детей</a:t>
            </a:r>
            <a:endParaRPr lang="ru-RU" sz="1800" dirty="0" smtClean="0"/>
          </a:p>
          <a:p>
            <a:pPr marL="454025" indent="-4572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8"/>
              </a:rPr>
              <a:t>Знак вопроса коричневый </a:t>
            </a:r>
            <a:endParaRPr lang="ru-RU" sz="1800" dirty="0" smtClean="0"/>
          </a:p>
          <a:p>
            <a:pPr marL="454025" indent="-4572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9"/>
              </a:rPr>
              <a:t>Знак вопроса зеленый</a:t>
            </a:r>
            <a:endParaRPr lang="ru-RU" sz="1800" dirty="0" smtClean="0"/>
          </a:p>
        </p:txBody>
      </p:sp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428860" y="3071810"/>
            <a:ext cx="2095257" cy="3167024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7929586" y="5929330"/>
            <a:ext cx="714380" cy="571504"/>
          </a:xfrm>
          <a:prstGeom prst="actionButtonHome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591550" cy="65248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ЧЕГО НАЧАТЬ?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85720" y="857232"/>
            <a:ext cx="8595360" cy="2844932"/>
          </a:xfrm>
        </p:spPr>
        <p:txBody>
          <a:bodyPr>
            <a:normAutofit/>
          </a:bodyPr>
          <a:lstStyle/>
          <a:p>
            <a:pPr marL="455612" indent="-457200">
              <a:buFont typeface="Wingdings" pitchFamily="2" charset="2"/>
              <a:buChar char="§"/>
            </a:pPr>
            <a:r>
              <a:rPr lang="ru-RU" sz="2400" dirty="0" smtClean="0"/>
              <a:t>Разгадывание шарад, ребусов, загадок и задач —</a:t>
            </a:r>
          </a:p>
          <a:p>
            <a:pPr marL="971550" lvl="3" indent="-257175">
              <a:buFont typeface="+mj-lt"/>
              <a:buAutoNum type="arabicPeriod"/>
            </a:pPr>
            <a:r>
              <a:rPr lang="ru-RU" sz="2000" dirty="0" smtClean="0"/>
              <a:t>интересный и легкий для детского восприятия способ познания окружающего мира, </a:t>
            </a:r>
          </a:p>
          <a:p>
            <a:pPr marL="971550" lvl="3" indent="-257175">
              <a:buFont typeface="+mj-lt"/>
              <a:buAutoNum type="arabicPeriod"/>
            </a:pPr>
            <a:r>
              <a:rPr lang="ru-RU" sz="2000" dirty="0" smtClean="0"/>
              <a:t>отличное упражнение для дошкольников и детей младшего школьного возраста.</a:t>
            </a:r>
          </a:p>
          <a:p>
            <a:pPr marL="447675" indent="-449263">
              <a:buFont typeface="Wingdings" pitchFamily="2" charset="2"/>
              <a:buChar char="§"/>
            </a:pPr>
            <a:r>
              <a:rPr lang="ru-RU" sz="2400" dirty="0" smtClean="0"/>
              <a:t>Самый эффективный способ развить мышление — выполнять задания на логику.</a:t>
            </a:r>
          </a:p>
          <a:p>
            <a:endParaRPr lang="ru-RU" sz="2400" dirty="0"/>
          </a:p>
        </p:txBody>
      </p:sp>
      <p:pic>
        <p:nvPicPr>
          <p:cNvPr id="4" name="Рисунок 3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5" name="Рисунок 4" descr="Рисунок2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3714752"/>
            <a:ext cx="1523874" cy="234676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286016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5643602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800" dirty="0" smtClean="0"/>
              <a:t>Бывает маленьким, большим. </a:t>
            </a:r>
          </a:p>
          <a:p>
            <a:pPr marL="1588" indent="-3175">
              <a:buNone/>
            </a:pPr>
            <a:r>
              <a:rPr lang="ru-RU" sz="2800" dirty="0" smtClean="0"/>
              <a:t>Железо очень дружит с ним.</a:t>
            </a:r>
            <a:br>
              <a:rPr lang="ru-RU" sz="2800" dirty="0" smtClean="0"/>
            </a:br>
            <a:r>
              <a:rPr lang="ru-RU" sz="2800" dirty="0" smtClean="0"/>
              <a:t>С ним и незрячий непременно </a:t>
            </a:r>
          </a:p>
          <a:p>
            <a:pPr marL="1588" indent="-3175">
              <a:buNone/>
            </a:pPr>
            <a:r>
              <a:rPr lang="ru-RU" sz="2800" dirty="0" smtClean="0"/>
              <a:t>Найдет иголку в стоге сена.</a:t>
            </a: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357430"/>
            <a:ext cx="4929190" cy="395061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2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5643602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800" dirty="0" smtClean="0"/>
              <a:t>Самый доступный нам транспорт, в котором ноги наездника служат мотором.</a:t>
            </a: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1857364"/>
            <a:ext cx="6736226" cy="379093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3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6643702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Это ленточка такая —шелковисто-расписная,</a:t>
            </a:r>
            <a:br>
              <a:rPr lang="ru-RU" sz="2400" dirty="0" smtClean="0"/>
            </a:br>
            <a:r>
              <a:rPr lang="ru-RU" sz="2400" dirty="0" smtClean="0"/>
              <a:t>Но руками не возьмешь и в косички не вплетешь.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1643050"/>
            <a:ext cx="7000924" cy="379093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4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6643702" cy="1071570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В чистом поле, вдоль местечка, вьется змейкой, а не речка.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0034" y="1428736"/>
            <a:ext cx="7480690" cy="407196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5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6643702" cy="2071702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000" dirty="0" smtClean="0"/>
              <a:t>Где король и королева ходят вправо, ходят влево,</a:t>
            </a:r>
          </a:p>
          <a:p>
            <a:pPr marL="365125" indent="-188913">
              <a:buFont typeface="Wingdings" pitchFamily="2" charset="2"/>
              <a:buChar char="§"/>
            </a:pPr>
            <a:r>
              <a:rPr lang="ru-RU" sz="2000" dirty="0" smtClean="0"/>
              <a:t>Ходят — прямо, </a:t>
            </a:r>
          </a:p>
          <a:p>
            <a:pPr marL="365125" indent="-188913">
              <a:buFont typeface="Wingdings" pitchFamily="2" charset="2"/>
              <a:buChar char="§"/>
            </a:pPr>
            <a:r>
              <a:rPr lang="ru-RU" sz="2000" dirty="0" smtClean="0"/>
              <a:t>Ходят — косо, </a:t>
            </a:r>
          </a:p>
          <a:p>
            <a:pPr marL="365125" indent="-188913">
              <a:buFont typeface="Wingdings" pitchFamily="2" charset="2"/>
              <a:buChar char="§"/>
            </a:pPr>
            <a:r>
              <a:rPr lang="ru-RU" sz="2000" dirty="0" smtClean="0"/>
              <a:t>Ходят — молча, без вопросов.</a:t>
            </a:r>
          </a:p>
          <a:p>
            <a:pPr marL="0" indent="0">
              <a:buNone/>
            </a:pPr>
            <a:r>
              <a:rPr lang="ru-RU" sz="2000" dirty="0" smtClean="0"/>
              <a:t>Даже целый день подряд по желанию ребят?</a:t>
            </a:r>
            <a:endParaRPr lang="ru-RU" sz="20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143248"/>
            <a:ext cx="7480690" cy="272928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6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5929354" cy="1714512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Любят, с искренностью всей, в дом пускать они гостей.</a:t>
            </a:r>
            <a:br>
              <a:rPr lang="ru-RU" sz="2400" dirty="0" smtClean="0"/>
            </a:br>
            <a:r>
              <a:rPr lang="ru-RU" sz="2400" dirty="0" smtClean="0"/>
              <a:t>Но в гостях, скажу вам сразу, сами не были ни разу.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1857364"/>
            <a:ext cx="3929090" cy="4608829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909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596" y="1500174"/>
            <a:ext cx="5715040" cy="28575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7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5929354" cy="114300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Кто говорить готов в горах на всех на свете языках?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9" name="Рисунок 8" descr="9909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28960" y="1428736"/>
            <a:ext cx="5715040" cy="285752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2428868"/>
            <a:ext cx="7164213" cy="278608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63">
  <a:themeElements>
    <a:clrScheme name="Другая 121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815D39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Тема63</Template>
  <TotalTime>655</TotalTime>
  <Words>329</Words>
  <Application>Microsoft Office PowerPoint</Application>
  <PresentationFormat>Экран (4:3)</PresentationFormat>
  <Paragraphs>95</Paragraphs>
  <Slides>18</Slides>
  <Notes>15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Тема63</vt:lpstr>
      <vt:lpstr>ЛОГИКА ДЛЯ ДОШКОЛЯТ</vt:lpstr>
      <vt:lpstr>С ЧЕГО НАЧАТЬ?</vt:lpstr>
      <vt:lpstr>Загадка 1</vt:lpstr>
      <vt:lpstr>Загадка 2</vt:lpstr>
      <vt:lpstr>Загадка 3</vt:lpstr>
      <vt:lpstr>Загадка 4</vt:lpstr>
      <vt:lpstr>Загадка 5</vt:lpstr>
      <vt:lpstr>Загадка 6</vt:lpstr>
      <vt:lpstr>Загадка 7</vt:lpstr>
      <vt:lpstr>Загадка 8</vt:lpstr>
      <vt:lpstr>Загадка 9</vt:lpstr>
      <vt:lpstr>Загадка 10</vt:lpstr>
      <vt:lpstr>Загадка 11</vt:lpstr>
      <vt:lpstr>Загадка 12</vt:lpstr>
      <vt:lpstr>Загадка 13</vt:lpstr>
      <vt:lpstr>Загадка 14</vt:lpstr>
      <vt:lpstr>Загадка 15</vt:lpstr>
      <vt:lpstr>ИСПОЛЬЗОВАННЫЕ РЕСУРСЫ: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Логические задачи для дошкольников В.2</dc:title>
  <dc:subject>логика</dc:subject>
  <dc:creator>Алейник Н.В.</dc:creator>
  <cp:lastModifiedBy>Анна</cp:lastModifiedBy>
  <cp:revision>275</cp:revision>
  <dcterms:created xsi:type="dcterms:W3CDTF">2018-08-12T18:29:27Z</dcterms:created>
  <dcterms:modified xsi:type="dcterms:W3CDTF">2020-01-06T17:38:46Z</dcterms:modified>
  <cp:category>презентация</cp:category>
</cp:coreProperties>
</file>