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5" r:id="rId2"/>
    <p:sldId id="266" r:id="rId3"/>
    <p:sldId id="267" r:id="rId4"/>
    <p:sldId id="259" r:id="rId5"/>
    <p:sldId id="261" r:id="rId6"/>
    <p:sldId id="262" r:id="rId7"/>
    <p:sldId id="263" r:id="rId8"/>
    <p:sldId id="260" r:id="rId9"/>
    <p:sldId id="264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2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18.01.15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34584" y="2758531"/>
            <a:ext cx="8452216" cy="11161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latin typeface="Snell Roundhand"/>
                <a:cs typeface="Snell Roundhand"/>
              </a:rPr>
              <a:t>Январские праздники</a:t>
            </a:r>
            <a:endParaRPr lang="ru-RU" sz="6000" b="1" dirty="0">
              <a:latin typeface="Snell Roundhand"/>
              <a:cs typeface="Snell Roundhand"/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Муниципальное автономное дошкольное образовательное учреждение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Центр развития ребёнка – детский </a:t>
            </a:r>
            <a:r>
              <a:rPr lang="ru-RU" sz="2000" b="1" dirty="0"/>
              <a:t>сад № 50 города Тюмени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359927" y="5971721"/>
            <a:ext cx="112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г.Тюмень</a:t>
            </a:r>
            <a:endParaRPr lang="ru-RU" dirty="0" smtClean="0"/>
          </a:p>
          <a:p>
            <a:pPr algn="ctr"/>
            <a:r>
              <a:rPr lang="ru-RU" dirty="0" smtClean="0"/>
              <a:t> 2015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93221" y="4459211"/>
            <a:ext cx="23871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Автор </a:t>
            </a:r>
            <a:r>
              <a:rPr lang="ru-RU" sz="1600" dirty="0" smtClean="0"/>
              <a:t>презентации</a:t>
            </a:r>
            <a:endParaRPr lang="ru-RU" sz="1600" dirty="0"/>
          </a:p>
          <a:p>
            <a:r>
              <a:rPr lang="ru-RU" sz="1600" b="1" i="1" dirty="0"/>
              <a:t> </a:t>
            </a:r>
            <a:endParaRPr lang="ru-RU" sz="1600" dirty="0"/>
          </a:p>
          <a:p>
            <a:r>
              <a:rPr lang="ru-RU" sz="1600" b="1" i="1" dirty="0" smtClean="0"/>
              <a:t>Гордиенко Альбина Эдуардовна,</a:t>
            </a:r>
            <a:endParaRPr lang="ru-RU" sz="1600" dirty="0"/>
          </a:p>
          <a:p>
            <a:r>
              <a:rPr lang="ru-RU" sz="1600" b="1" i="1" dirty="0"/>
              <a:t> воспитатель</a:t>
            </a:r>
            <a:r>
              <a:rPr lang="ru-RU" sz="1600" dirty="0"/>
              <a:t> 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46" y="1742718"/>
            <a:ext cx="1119178" cy="129053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18" y="3791569"/>
            <a:ext cx="1595333" cy="183959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059" y="4437900"/>
            <a:ext cx="1890671" cy="21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0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_8bfd7_d0109d64_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255"/>
            <a:ext cx="9144000" cy="686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57200" y="1324136"/>
            <a:ext cx="8229600" cy="1252728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24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464308" y="2369731"/>
            <a:ext cx="4568446" cy="1782037"/>
          </a:xfrm>
        </p:spPr>
        <p:txBody>
          <a:bodyPr/>
          <a:lstStyle/>
          <a:p>
            <a:r>
              <a:rPr lang="ru-RU" dirty="0" smtClean="0"/>
              <a:t>1 января Новый год</a:t>
            </a:r>
          </a:p>
          <a:p>
            <a:r>
              <a:rPr lang="ru-RU" dirty="0" smtClean="0"/>
              <a:t>7 января Рождество</a:t>
            </a:r>
          </a:p>
          <a:p>
            <a:r>
              <a:rPr lang="ru-RU" dirty="0" smtClean="0"/>
              <a:t>14 января Старый Новый год</a:t>
            </a:r>
          </a:p>
          <a:p>
            <a:r>
              <a:rPr lang="ru-RU" dirty="0" smtClean="0"/>
              <a:t>19 января Крещение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Январские праздники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6223"/>
            <a:ext cx="2464308" cy="296234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41" y="4000105"/>
            <a:ext cx="3325078" cy="263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0084">
            <a:off x="704830" y="5007489"/>
            <a:ext cx="911316" cy="104479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4246">
            <a:off x="1918774" y="4452050"/>
            <a:ext cx="1091070" cy="125087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3058">
            <a:off x="3197097" y="5669875"/>
            <a:ext cx="840576" cy="96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7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073774" y="338328"/>
            <a:ext cx="5833951" cy="891896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Новый год!!!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3033" y="2504239"/>
            <a:ext cx="27137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Встреча Нового года </a:t>
            </a:r>
            <a:r>
              <a:rPr lang="ru-RU" dirty="0" smtClean="0"/>
              <a:t>является </a:t>
            </a:r>
            <a:r>
              <a:rPr lang="ru-RU" dirty="0"/>
              <a:t>очень значимым праздником. И </a:t>
            </a:r>
            <a:r>
              <a:rPr lang="ru-RU" dirty="0" smtClean="0"/>
              <a:t>сопровождается  </a:t>
            </a:r>
            <a:r>
              <a:rPr lang="ru-RU" dirty="0"/>
              <a:t>разнообразными эстрадными мероприятиями, застольем, народными </a:t>
            </a:r>
            <a:r>
              <a:rPr lang="ru-RU" dirty="0" smtClean="0"/>
              <a:t>гуляньями, фейерверками. </a:t>
            </a:r>
            <a:r>
              <a:rPr lang="ru-RU" dirty="0"/>
              <a:t>Согласно традиции в доме устанавливается новогодняя ёлка.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853" y="2662677"/>
            <a:ext cx="23956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Новый год приходит Дед </a:t>
            </a:r>
            <a:r>
              <a:rPr lang="ru-RU" dirty="0" smtClean="0"/>
              <a:t>Мороз с внучкой Снегурочкой, </a:t>
            </a:r>
            <a:r>
              <a:rPr lang="ru-RU" dirty="0"/>
              <a:t>и дарит детям подарки, которые приносит в мешке за спиной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220400" y="144762"/>
            <a:ext cx="1248197" cy="179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3"/>
          <a:srcRect l="10349" b="6030"/>
          <a:stretch/>
        </p:blipFill>
        <p:spPr>
          <a:xfrm>
            <a:off x="6729112" y="4651608"/>
            <a:ext cx="2042777" cy="196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Изображение 11" descr="908149_9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15" y="144762"/>
            <a:ext cx="2414887" cy="241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Изображение 12" descr="1542_3_1419522666_53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669"/>
            <a:ext cx="3468496" cy="491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41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85722" y="1563461"/>
            <a:ext cx="7639351" cy="214223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FF"/>
                </a:solidFill>
              </a:rPr>
              <a:t>Рождество Христово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7 </a:t>
            </a:r>
            <a:r>
              <a:rPr lang="ru-RU" sz="2800" dirty="0"/>
              <a:t>января</a:t>
            </a:r>
            <a:br>
              <a:rPr lang="ru-RU" sz="2800" dirty="0"/>
            </a:br>
            <a:r>
              <a:rPr lang="ru-RU" sz="2800" dirty="0"/>
              <a:t> </a:t>
            </a:r>
            <a:r>
              <a:rPr lang="ru-RU" sz="2800" b="1" dirty="0" smtClean="0"/>
              <a:t>Рождество </a:t>
            </a:r>
            <a:r>
              <a:rPr lang="ru-RU" sz="2800" b="1" dirty="0"/>
              <a:t>Христово - великий праздник, установленный в воспоминание о рождении Иисуса Христа в Вифлееме.  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 </a:t>
            </a:r>
            <a:br>
              <a:rPr lang="ru-RU" sz="1800" dirty="0"/>
            </a:br>
            <a:r>
              <a:rPr lang="ru-RU" sz="1800" dirty="0"/>
              <a:t> 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Изображение 3" descr="add-68791837_1294223670_0_45f8_40bc3e17_x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96" y="2388127"/>
            <a:ext cx="5686862" cy="44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3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0775" y="-178139"/>
            <a:ext cx="8061245" cy="5462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/>
              <a:t> Н</a:t>
            </a:r>
            <a:r>
              <a:rPr lang="ru-RU" dirty="0" smtClean="0"/>
              <a:t>а </a:t>
            </a:r>
            <a:r>
              <a:rPr lang="ru-RU" dirty="0"/>
              <a:t>Рождество принято устанавливать в домах наряженное дерево </a:t>
            </a:r>
            <a:r>
              <a:rPr lang="ru-RU" dirty="0" smtClean="0"/>
              <a:t>ели</a:t>
            </a:r>
          </a:p>
          <a:p>
            <a:r>
              <a:rPr lang="ru-RU" dirty="0" smtClean="0"/>
              <a:t>. </a:t>
            </a:r>
            <a:r>
              <a:rPr lang="ru-RU" dirty="0"/>
              <a:t>Украшенная разноцветными шарами ель -</a:t>
            </a:r>
            <a:r>
              <a:rPr lang="ru-RU" b="1" dirty="0"/>
              <a:t> символ райского дерева</a:t>
            </a:r>
            <a:r>
              <a:rPr lang="ru-RU" dirty="0"/>
              <a:t> с изобильными плодами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86" y="2673056"/>
            <a:ext cx="5030979" cy="3263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207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3487942" y="338327"/>
            <a:ext cx="5497300" cy="350239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>День накануне праздника - </a:t>
            </a:r>
            <a:r>
              <a:rPr lang="ru-RU" sz="2000" b="1" dirty="0">
                <a:solidFill>
                  <a:srgbClr val="0000FF"/>
                </a:solidFill>
              </a:rPr>
              <a:t>Рождественский сочельник</a:t>
            </a:r>
            <a:r>
              <a:rPr lang="ru-RU" sz="2000" dirty="0">
                <a:solidFill>
                  <a:srgbClr val="0000FF"/>
                </a:solidFill>
              </a:rPr>
              <a:t>. В этот день соблюдается строгий пост, в пищу употребляют сочиво - сваренные с медом пшеничные или ячменные зерна. </a:t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>
                <a:solidFill>
                  <a:srgbClr val="0000FF"/>
                </a:solidFill>
              </a:rPr>
              <a:t> </a:t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>
                <a:solidFill>
                  <a:srgbClr val="0000FF"/>
                </a:solidFill>
              </a:rPr>
              <a:t> В этот день происходят необыкновенные чудеса. Говорят, что в Рождественскую ночь можно загадать желание, и оно непременно сбудется.</a:t>
            </a:r>
            <a:br>
              <a:rPr lang="ru-RU" sz="2000" dirty="0">
                <a:solidFill>
                  <a:srgbClr val="0000FF"/>
                </a:solidFill>
              </a:rPr>
            </a:b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7" name="Содержимое 3"/>
          <p:cNvPicPr>
            <a:picLocks noChangeAspect="1"/>
          </p:cNvPicPr>
          <p:nvPr/>
        </p:nvPicPr>
        <p:blipFill>
          <a:blip r:embed="rId2"/>
          <a:srcRect t="18945" b="18945"/>
          <a:stretch>
            <a:fillRect/>
          </a:stretch>
        </p:blipFill>
        <p:spPr>
          <a:xfrm>
            <a:off x="3032632" y="3840720"/>
            <a:ext cx="5554529" cy="25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80" y="1951016"/>
            <a:ext cx="2286000" cy="231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056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sz="3100" dirty="0" smtClean="0">
                <a:solidFill>
                  <a:srgbClr val="0000FF"/>
                </a:solidFill>
                <a:latin typeface="Phosphate Inline"/>
                <a:cs typeface="Phosphate Inline"/>
              </a:rPr>
              <a:t>Обряд </a:t>
            </a:r>
            <a:r>
              <a:rPr lang="ru-RU" sz="3100" dirty="0" err="1">
                <a:solidFill>
                  <a:srgbClr val="0000FF"/>
                </a:solidFill>
                <a:latin typeface="Phosphate Inline"/>
                <a:cs typeface="Phosphate Inline"/>
              </a:rPr>
              <a:t>колядования</a:t>
            </a:r>
            <a:r>
              <a:rPr lang="ru-RU" sz="3100" dirty="0">
                <a:solidFill>
                  <a:srgbClr val="0000FF"/>
                </a:solidFill>
                <a:latin typeface="Phosphate Inline"/>
                <a:cs typeface="Phosphate Inline"/>
              </a:rPr>
              <a:t>.</a:t>
            </a:r>
            <a:br>
              <a:rPr lang="ru-RU" sz="3100" dirty="0">
                <a:solidFill>
                  <a:srgbClr val="0000FF"/>
                </a:solidFill>
                <a:latin typeface="Phosphate Inline"/>
                <a:cs typeface="Phosphate Inline"/>
              </a:rPr>
            </a:br>
            <a:r>
              <a:rPr lang="ru-RU" sz="2200" dirty="0">
                <a:solidFill>
                  <a:schemeClr val="tx1"/>
                </a:solidFill>
              </a:rPr>
              <a:t>Надев разные маски, облачившись в шкуры животных, дети и молодежь ходят по домам с песнями и добрыми пожеланиями, в ответ колядующие получают подарки: фрукты, сладости, пирожки и т.д.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35199"/>
            <a:ext cx="5191749" cy="3641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426154" y="1971617"/>
            <a:ext cx="27178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Коляда</a:t>
            </a:r>
            <a:r>
              <a:rPr lang="ru-RU" dirty="0"/>
              <a:t>, коляда!</a:t>
            </a:r>
          </a:p>
          <a:p>
            <a:r>
              <a:rPr lang="ru-RU" dirty="0"/>
              <a:t>Отворяй ворота!</a:t>
            </a:r>
          </a:p>
          <a:p>
            <a:r>
              <a:rPr lang="ru-RU" dirty="0"/>
              <a:t>Ты подай пирога,</a:t>
            </a:r>
          </a:p>
          <a:p>
            <a:r>
              <a:rPr lang="ru-RU" dirty="0"/>
              <a:t>Хлеба кусочек,</a:t>
            </a:r>
          </a:p>
          <a:p>
            <a:r>
              <a:rPr lang="ru-RU" dirty="0"/>
              <a:t>Сметаны горшочек!</a:t>
            </a:r>
          </a:p>
          <a:p>
            <a:r>
              <a:rPr lang="ru-RU" dirty="0"/>
              <a:t>Не подашь пирогов-</a:t>
            </a:r>
          </a:p>
          <a:p>
            <a:r>
              <a:rPr lang="ru-RU" dirty="0"/>
              <a:t>Напускаем клопов,</a:t>
            </a:r>
          </a:p>
          <a:p>
            <a:r>
              <a:rPr lang="ru-RU" dirty="0"/>
              <a:t>Тараканов усатых</a:t>
            </a:r>
          </a:p>
          <a:p>
            <a:r>
              <a:rPr lang="ru-RU" dirty="0"/>
              <a:t>И зверей полосатых!</a:t>
            </a:r>
          </a:p>
          <a:p>
            <a:r>
              <a:rPr lang="ru-RU" dirty="0"/>
              <a:t>Коляда, коляда! </a:t>
            </a:r>
          </a:p>
          <a:p>
            <a:r>
              <a:rPr lang="ru-RU" dirty="0"/>
              <a:t>Ты подай нам пирога, </a:t>
            </a:r>
          </a:p>
          <a:p>
            <a:r>
              <a:rPr lang="ru-RU" dirty="0"/>
              <a:t>Или хлеба </a:t>
            </a:r>
            <a:r>
              <a:rPr lang="ru-RU" dirty="0" err="1"/>
              <a:t>ломтину</a:t>
            </a:r>
            <a:r>
              <a:rPr lang="ru-RU" dirty="0"/>
              <a:t>, </a:t>
            </a:r>
          </a:p>
          <a:p>
            <a:r>
              <a:rPr lang="ru-RU" dirty="0"/>
              <a:t>Или денег полтину, </a:t>
            </a:r>
          </a:p>
          <a:p>
            <a:r>
              <a:rPr lang="ru-RU" dirty="0"/>
              <a:t>Или курочку с хохлом, </a:t>
            </a:r>
          </a:p>
          <a:p>
            <a:r>
              <a:rPr lang="ru-RU" dirty="0"/>
              <a:t>Петушка с гребешком!</a:t>
            </a:r>
          </a:p>
        </p:txBody>
      </p:sp>
      <p:pic>
        <p:nvPicPr>
          <p:cNvPr id="8" name="Karagod_-_Prihodila_kolyada_kolyada_Bryanskoj_oblosti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3354" y="59262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Крещение</a:t>
            </a:r>
            <a:br>
              <a:rPr lang="ru-RU" dirty="0" smtClean="0"/>
            </a:br>
            <a:r>
              <a:rPr lang="ru-RU" dirty="0" smtClean="0"/>
              <a:t>19 января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479491" y="3227365"/>
            <a:ext cx="2073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Иисус Христос принял </a:t>
            </a:r>
            <a:r>
              <a:rPr lang="ru-RU" dirty="0"/>
              <a:t>Крещение в водах реки Иордан, и Дух Святой сошёл на Сына в виде </a:t>
            </a:r>
            <a:r>
              <a:rPr lang="ru-RU" dirty="0" smtClean="0"/>
              <a:t>голубя.</a:t>
            </a:r>
          </a:p>
          <a:p>
            <a:endParaRPr lang="ru-RU" dirty="0"/>
          </a:p>
        </p:txBody>
      </p:sp>
      <p:pic>
        <p:nvPicPr>
          <p:cNvPr id="2" name="Изображение 1" descr="0_1ed22_3b91811b_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1" y="2337259"/>
            <a:ext cx="6004332" cy="44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163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6963" y="3958249"/>
            <a:ext cx="35596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Считается, что после этого она приобретает чудодейственные свойства - приносит исцеление от болезней и духовное очищение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По старинному русскому </a:t>
            </a:r>
            <a:r>
              <a:rPr lang="ru-RU" dirty="0" smtClean="0"/>
              <a:t>обычаю</a:t>
            </a:r>
            <a:r>
              <a:rPr lang="ru-RU" dirty="0"/>
              <a:t> </a:t>
            </a:r>
            <a:r>
              <a:rPr lang="ru-RU" dirty="0" smtClean="0"/>
              <a:t>люди </a:t>
            </a:r>
            <a:r>
              <a:rPr lang="ru-RU" dirty="0"/>
              <a:t>купаются в </a:t>
            </a:r>
            <a:r>
              <a:rPr lang="ru-RU" dirty="0" smtClean="0"/>
              <a:t> </a:t>
            </a:r>
            <a:r>
              <a:rPr lang="ru-RU" dirty="0"/>
              <a:t>прорубях, вырубленных во льду в форме креста.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025" y="292407"/>
            <a:ext cx="24051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/>
              <a:t>храмах совершается чин освящения воды.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24" y="2093877"/>
            <a:ext cx="3087611" cy="463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537" y="203077"/>
            <a:ext cx="4774835" cy="29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30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"/>
    </mc:Choice>
    <mc:Fallback xmlns="">
      <p:transition xmlns:p14="http://schemas.microsoft.com/office/powerpoint/2010/main" spd="slow" advTm="26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волны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Форма волны.thmx</Template>
  <TotalTime>227</TotalTime>
  <Words>211</Words>
  <Application>Microsoft Macintosh PowerPoint</Application>
  <PresentationFormat>Экран (4:3)</PresentationFormat>
  <Paragraphs>44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Форма волны</vt:lpstr>
      <vt:lpstr>Муниципальное автономное дошкольное образовательное учреждение  Центр развития ребёнка – детский сад № 50 города Тюмени </vt:lpstr>
      <vt:lpstr>Январские праздники</vt:lpstr>
      <vt:lpstr>Новый год!!!</vt:lpstr>
      <vt:lpstr>Рождество Христово  7 января  Рождество Христово - великий праздник, установленный в воспоминание о рождении Иисуса Христа в Вифлееме.        </vt:lpstr>
      <vt:lpstr>Презентация PowerPoint</vt:lpstr>
      <vt:lpstr>День накануне праздника - Рождественский сочельник. В этот день соблюдается строгий пост, в пищу употребляют сочиво - сваренные с медом пшеничные или ячменные зерна.     В этот день происходят необыкновенные чудеса. Говорят, что в Рождественскую ночь можно загадать желание, и оно непременно сбудется. </vt:lpstr>
      <vt:lpstr>  Обряд колядования. Надев разные маски, облачившись в шкуры животных, дети и молодежь ходят по домам с песнями и добрыми пожеланиями, в ответ колядующие получают подарки: фрукты, сладости, пирожки и т.д. </vt:lpstr>
      <vt:lpstr>Крещение 19 января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Рождество Христово 7 января   Рождество Христово - великий праздник, установленный в воспоминание о рождении Иисуса Христа в Вифлееме. Более чем в 100 странах мира Рождество является государственным праздником.       Празднуют его в Евросоюзе, в США, Великобритании, Швейцарии, Канаде, Новой Зеландии, Австралии и в некоторых других странах </dc:title>
  <dc:creator>Альбина Гордиенко</dc:creator>
  <cp:lastModifiedBy>Альбина Гордиенко</cp:lastModifiedBy>
  <cp:revision>20</cp:revision>
  <dcterms:created xsi:type="dcterms:W3CDTF">2015-01-14T13:35:16Z</dcterms:created>
  <dcterms:modified xsi:type="dcterms:W3CDTF">2015-01-18T18:58:59Z</dcterms:modified>
</cp:coreProperties>
</file>