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67" r:id="rId2"/>
    <p:sldId id="268" r:id="rId3"/>
    <p:sldId id="269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68BFC-CBD3-4117-B9EE-AA0C3D9CDFC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CCED-7055-42D6-8721-C86061191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62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867478-E70C-41F6-98D8-36BDF6FA25B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272A22-F1E6-4CC7-BCFC-F08F69511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31520"/>
            <a:ext cx="8352927" cy="489473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dirty="0" smtClean="0">
                <a:latin typeface="Impact" pitchFamily="34" charset="0"/>
              </a:rPr>
              <a:t>Презентация семья Яковлевых</a:t>
            </a:r>
          </a:p>
          <a:p>
            <a:pPr marL="45720" indent="0" algn="ctr">
              <a:buNone/>
            </a:pPr>
            <a:r>
              <a:rPr lang="ru-RU" sz="4400" dirty="0" smtClean="0">
                <a:latin typeface="Impact" pitchFamily="34" charset="0"/>
              </a:rPr>
              <a:t>Кормушка </a:t>
            </a:r>
            <a:r>
              <a:rPr lang="ru-RU" sz="4400" dirty="0" smtClean="0">
                <a:latin typeface="Impact" pitchFamily="34" charset="0"/>
              </a:rPr>
              <a:t>для </a:t>
            </a:r>
            <a:r>
              <a:rPr lang="ru-RU" sz="4400" dirty="0" smtClean="0">
                <a:latin typeface="Impact" pitchFamily="34" charset="0"/>
              </a:rPr>
              <a:t>птичек</a:t>
            </a:r>
            <a:endParaRPr lang="ru-RU" sz="4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8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0"/>
            <a:ext cx="8424936" cy="1252728"/>
          </a:xfrm>
        </p:spPr>
        <p:txBody>
          <a:bodyPr/>
          <a:lstStyle/>
          <a:p>
            <a:pPr algn="ctr"/>
            <a:r>
              <a:rPr lang="ru-RU" sz="9600" dirty="0" smtClean="0"/>
              <a:t>2017 год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19926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0DS6\Documents\Downloads\20170116_215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344816" cy="43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7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0DS6\Documents\Downloads\20170116_22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36904" cy="43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818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50DS6\Documents\Downloads\20170117_073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848872" cy="40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2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51962" y="1772816"/>
            <a:ext cx="3880478" cy="38659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Покормите птиц зимой,</a:t>
            </a:r>
            <a:br>
              <a:rPr lang="ru-RU" dirty="0"/>
            </a:br>
            <a:r>
              <a:rPr lang="ru-RU" dirty="0"/>
              <a:t>Чтоб со всех концов </a:t>
            </a:r>
            <a:br>
              <a:rPr lang="ru-RU" dirty="0"/>
            </a:br>
            <a:r>
              <a:rPr lang="ru-RU" dirty="0"/>
              <a:t>К вам слетались, как домой,</a:t>
            </a:r>
            <a:br>
              <a:rPr lang="ru-RU" dirty="0"/>
            </a:br>
            <a:r>
              <a:rPr lang="ru-RU" dirty="0"/>
              <a:t>Стайки на крыльцо.</a:t>
            </a:r>
          </a:p>
          <a:p>
            <a:r>
              <a:rPr lang="ru-RU" dirty="0"/>
              <a:t>Не богаты их корма, </a:t>
            </a:r>
            <a:br>
              <a:rPr lang="ru-RU" dirty="0"/>
            </a:br>
            <a:r>
              <a:rPr lang="ru-RU" dirty="0"/>
              <a:t>Горсть одна нужна.</a:t>
            </a:r>
            <a:br>
              <a:rPr lang="ru-RU" dirty="0"/>
            </a:br>
            <a:r>
              <a:rPr lang="ru-RU" dirty="0"/>
              <a:t>Горсть одна – и не страшна</a:t>
            </a:r>
            <a:br>
              <a:rPr lang="ru-RU" dirty="0"/>
            </a:br>
            <a:r>
              <a:rPr lang="ru-RU" dirty="0"/>
              <a:t>Будет им зима.</a:t>
            </a:r>
          </a:p>
          <a:p>
            <a:r>
              <a:rPr lang="ru-RU" dirty="0"/>
              <a:t>Приручите птиц в мороз</a:t>
            </a:r>
            <a:br>
              <a:rPr lang="ru-RU" dirty="0"/>
            </a:br>
            <a:r>
              <a:rPr lang="ru-RU" dirty="0"/>
              <a:t>К своему окну,</a:t>
            </a:r>
            <a:br>
              <a:rPr lang="ru-RU" dirty="0"/>
            </a:br>
            <a:r>
              <a:rPr lang="ru-RU" dirty="0"/>
              <a:t>Чтоб без песен не пришлось</a:t>
            </a:r>
            <a:br>
              <a:rPr lang="ru-RU" dirty="0"/>
            </a:br>
            <a:r>
              <a:rPr lang="ru-RU" dirty="0"/>
              <a:t>Нам встречать весну!</a:t>
            </a:r>
          </a:p>
          <a:p>
            <a:endParaRPr lang="ru-RU" dirty="0"/>
          </a:p>
        </p:txBody>
      </p:sp>
      <p:pic>
        <p:nvPicPr>
          <p:cNvPr id="4098" name="Picture 2" descr="C:\Users\50DS6\Documents\Downloads\20170117_080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641576" cy="51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13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844824"/>
            <a:ext cx="7906072" cy="424847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	Наша </a:t>
            </a:r>
            <a:r>
              <a:rPr lang="ru-RU" sz="2400" dirty="0"/>
              <a:t>семья состоит из 4-х </a:t>
            </a:r>
            <a:r>
              <a:rPr lang="ru-RU" sz="2400" dirty="0" smtClean="0"/>
              <a:t>человек  </a:t>
            </a:r>
            <a:r>
              <a:rPr lang="ru-RU" sz="2400" dirty="0"/>
              <a:t>и </a:t>
            </a:r>
            <a:r>
              <a:rPr lang="ru-RU" sz="2400" dirty="0" smtClean="0"/>
              <a:t>кошки. </a:t>
            </a:r>
            <a:r>
              <a:rPr lang="ru-RU" sz="2400" dirty="0"/>
              <a:t>В нашей семье сложилась такая традиция, что каждый год мы делаем кормушку и различные угощения для птиц. </a:t>
            </a:r>
            <a:r>
              <a:rPr lang="ru-RU" sz="2400" dirty="0" smtClean="0"/>
              <a:t>	Рассказываем </a:t>
            </a:r>
            <a:r>
              <a:rPr lang="ru-RU" sz="2400" dirty="0"/>
              <a:t>детям о том, что зимой птицам приходится тяжело.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Многие</a:t>
            </a:r>
            <a:r>
              <a:rPr lang="ru-RU" sz="2400" dirty="0"/>
              <a:t>, которые питаются в основном насекомыми, улетают на юг, поскольку все насекомые зимой прячутся. Но остаются зимующие птицы, которые едят семена и  хлеб. В городах им сложно найти пищу поэтому стоит их подкармливать. На этом примере воспитываем в детях заботу о близких.</a:t>
            </a:r>
          </a:p>
        </p:txBody>
      </p:sp>
    </p:spTree>
    <p:extLst>
      <p:ext uri="{BB962C8B-B14F-4D97-AF65-F5344CB8AC3E}">
        <p14:creationId xmlns:p14="http://schemas.microsoft.com/office/powerpoint/2010/main" xmlns="" val="97999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690048" cy="1791072"/>
          </a:xfrm>
        </p:spPr>
        <p:txBody>
          <a:bodyPr/>
          <a:lstStyle/>
          <a:p>
            <a:pPr algn="ctr"/>
            <a:r>
              <a:rPr lang="ru-RU" sz="9600" dirty="0" smtClean="0"/>
              <a:t>2016 год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400277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71654" y="5517232"/>
            <a:ext cx="7600691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Impact" pitchFamily="34" charset="0"/>
              </a:rPr>
              <a:t>Обратился сын к отцу.</a:t>
            </a:r>
          </a:p>
          <a:p>
            <a:pPr algn="ctr"/>
            <a:r>
              <a:rPr lang="ru-RU" sz="2800" dirty="0">
                <a:latin typeface="Impact" pitchFamily="34" charset="0"/>
              </a:rPr>
              <a:t>«</a:t>
            </a:r>
            <a:r>
              <a:rPr lang="ru-RU" sz="2800" dirty="0" smtClean="0">
                <a:latin typeface="Impact" pitchFamily="34" charset="0"/>
              </a:rPr>
              <a:t>Пап, </a:t>
            </a:r>
            <a:r>
              <a:rPr lang="ru-RU" sz="2800" dirty="0">
                <a:latin typeface="Impact" pitchFamily="34" charset="0"/>
              </a:rPr>
              <a:t>кормушку я </a:t>
            </a:r>
            <a:r>
              <a:rPr lang="ru-RU" sz="2800" dirty="0" smtClean="0">
                <a:latin typeface="Impact" pitchFamily="34" charset="0"/>
              </a:rPr>
              <a:t>хочу,</a:t>
            </a:r>
            <a:endParaRPr lang="ru-RU" sz="2800" dirty="0">
              <a:latin typeface="Impact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79" y="404664"/>
            <a:ext cx="7999041" cy="5184576"/>
          </a:xfrm>
        </p:spPr>
      </p:pic>
    </p:spTree>
    <p:extLst>
      <p:ext uri="{BB962C8B-B14F-4D97-AF65-F5344CB8AC3E}">
        <p14:creationId xmlns:p14="http://schemas.microsoft.com/office/powerpoint/2010/main" xmlns="" val="38209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589240"/>
            <a:ext cx="7992888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Impact" pitchFamily="34" charset="0"/>
              </a:rPr>
              <a:t>Надо птицам нам помочь,</a:t>
            </a:r>
          </a:p>
          <a:p>
            <a:pPr algn="ctr"/>
            <a:r>
              <a:rPr lang="ru-RU" sz="2800" dirty="0">
                <a:latin typeface="Impact" pitchFamily="34" charset="0"/>
              </a:rPr>
              <a:t>Они летают день и </a:t>
            </a:r>
            <a:r>
              <a:rPr lang="ru-RU" sz="2800" dirty="0" smtClean="0">
                <a:latin typeface="Impact" pitchFamily="34" charset="0"/>
              </a:rPr>
              <a:t>ночь,</a:t>
            </a:r>
            <a:endParaRPr lang="ru-RU" sz="2800" dirty="0">
              <a:latin typeface="Impact" pitchFamily="34" charset="0"/>
            </a:endParaRPr>
          </a:p>
          <a:p>
            <a:pPr algn="ctr"/>
            <a:endParaRPr lang="ru-RU" sz="2800" dirty="0">
              <a:latin typeface="Impact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7992888" cy="5243196"/>
          </a:xfrm>
        </p:spPr>
      </p:pic>
    </p:spTree>
    <p:extLst>
      <p:ext uri="{BB962C8B-B14F-4D97-AF65-F5344CB8AC3E}">
        <p14:creationId xmlns:p14="http://schemas.microsoft.com/office/powerpoint/2010/main" xmlns="" val="16552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589240"/>
            <a:ext cx="7992888" cy="10081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300" dirty="0">
                <a:latin typeface="Impact" pitchFamily="34" charset="0"/>
              </a:rPr>
              <a:t>Кушать ищут, голодают,</a:t>
            </a:r>
          </a:p>
          <a:p>
            <a:pPr algn="ctr"/>
            <a:r>
              <a:rPr lang="ru-RU" sz="3300" dirty="0">
                <a:latin typeface="Impact" pitchFamily="34" charset="0"/>
              </a:rPr>
              <a:t>От морозов </a:t>
            </a:r>
            <a:r>
              <a:rPr lang="ru-RU" sz="3300" dirty="0" smtClean="0">
                <a:latin typeface="Impact" pitchFamily="34" charset="0"/>
              </a:rPr>
              <a:t>пропадают.</a:t>
            </a:r>
            <a:endParaRPr lang="ru-RU" sz="3300" dirty="0">
              <a:latin typeface="Impact" pitchFamily="34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7999041" cy="5184576"/>
          </a:xfrm>
        </p:spPr>
      </p:pic>
    </p:spTree>
    <p:extLst>
      <p:ext uri="{BB962C8B-B14F-4D97-AF65-F5344CB8AC3E}">
        <p14:creationId xmlns:p14="http://schemas.microsoft.com/office/powerpoint/2010/main" xmlns="" val="22713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301208"/>
            <a:ext cx="8064896" cy="10801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latin typeface="Impact" pitchFamily="34" charset="0"/>
              </a:rPr>
              <a:t>Помоги мне дело,</a:t>
            </a:r>
          </a:p>
          <a:p>
            <a:pPr algn="ctr"/>
            <a:r>
              <a:rPr lang="ru-RU" sz="2800" dirty="0" smtClean="0">
                <a:latin typeface="Impact" pitchFamily="34" charset="0"/>
              </a:rPr>
              <a:t>Доброе сделать. »</a:t>
            </a:r>
          </a:p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7992888" cy="4968552"/>
          </a:xfrm>
        </p:spPr>
      </p:pic>
    </p:spTree>
    <p:extLst>
      <p:ext uri="{BB962C8B-B14F-4D97-AF65-F5344CB8AC3E}">
        <p14:creationId xmlns:p14="http://schemas.microsoft.com/office/powerpoint/2010/main" xmlns="" val="37204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589240"/>
            <a:ext cx="8208912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Impact" pitchFamily="34" charset="0"/>
              </a:rPr>
              <a:t>Вот и кормушка готова у нас,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8071049" cy="4968552"/>
          </a:xfrm>
        </p:spPr>
      </p:pic>
    </p:spTree>
    <p:extLst>
      <p:ext uri="{BB962C8B-B14F-4D97-AF65-F5344CB8AC3E}">
        <p14:creationId xmlns:p14="http://schemas.microsoft.com/office/powerpoint/2010/main" xmlns="" val="7549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157192"/>
            <a:ext cx="7992887" cy="1008112"/>
          </a:xfrm>
        </p:spPr>
        <p:txBody>
          <a:bodyPr/>
          <a:lstStyle/>
          <a:p>
            <a:pPr algn="ctr"/>
            <a:r>
              <a:rPr lang="ru-RU" sz="2800" dirty="0">
                <a:latin typeface="Impact" pitchFamily="34" charset="0"/>
              </a:rPr>
              <a:t>А значит птичек много я спас</a:t>
            </a:r>
            <a:r>
              <a:rPr lang="ru-RU" sz="2800" dirty="0"/>
              <a:t>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8071048" cy="4608512"/>
          </a:xfrm>
        </p:spPr>
      </p:pic>
    </p:spTree>
    <p:extLst>
      <p:ext uri="{BB962C8B-B14F-4D97-AF65-F5344CB8AC3E}">
        <p14:creationId xmlns:p14="http://schemas.microsoft.com/office/powerpoint/2010/main" xmlns="" val="32890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</TotalTime>
  <Words>68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Слайд 1</vt:lpstr>
      <vt:lpstr>Слайд 2</vt:lpstr>
      <vt:lpstr>2016 год</vt:lpstr>
      <vt:lpstr>Слайд 4</vt:lpstr>
      <vt:lpstr>Слайд 5</vt:lpstr>
      <vt:lpstr>Слайд 6</vt:lpstr>
      <vt:lpstr>Слайд 7</vt:lpstr>
      <vt:lpstr>Слайд 8</vt:lpstr>
      <vt:lpstr>Слайд 9</vt:lpstr>
      <vt:lpstr>2017 год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50DS4</dc:creator>
  <cp:lastModifiedBy>Пк</cp:lastModifiedBy>
  <cp:revision>10</cp:revision>
  <dcterms:created xsi:type="dcterms:W3CDTF">2015-11-12T08:22:06Z</dcterms:created>
  <dcterms:modified xsi:type="dcterms:W3CDTF">2017-01-17T09:20:52Z</dcterms:modified>
</cp:coreProperties>
</file>